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embeddedFontLst>
    <p:embeddedFont>
      <p:font typeface="Raleway"/>
      <p:regular r:id="rId45"/>
      <p:bold r:id="rId46"/>
      <p:italic r:id="rId47"/>
      <p:boldItalic r:id="rId48"/>
    </p:embeddedFont>
    <p:embeddedFont>
      <p:font typeface="Roboto"/>
      <p:regular r:id="rId49"/>
      <p:bold r:id="rId50"/>
      <p:italic r:id="rId51"/>
      <p:boldItalic r:id="rId52"/>
    </p:embeddedFont>
    <p:embeddedFont>
      <p:font typeface="Lato"/>
      <p:regular r:id="rId53"/>
      <p:bold r:id="rId54"/>
      <p:italic r:id="rId55"/>
      <p:boldItalic r:id="rId56"/>
    </p:embeddedFont>
    <p:embeddedFont>
      <p:font typeface="Quattrocento Sans"/>
      <p:regular r:id="rId57"/>
      <p:bold r:id="rId58"/>
      <p:italic r:id="rId59"/>
      <p:boldItalic r:id="rId60"/>
    </p:embeddedFont>
    <p:embeddedFont>
      <p:font typeface="Source Sans Pro"/>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CA04E537-2595-41E2-AB0B-32E0A3E266A8}">
  <a:tblStyle styleId="{CA04E537-2595-41E2-AB0B-32E0A3E266A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Raleway-bold.fntdata"/><Relationship Id="rId45" Type="http://schemas.openxmlformats.org/officeDocument/2006/relationships/font" Target="fonts/Raleway-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aleway-boldItalic.fntdata"/><Relationship Id="rId47" Type="http://schemas.openxmlformats.org/officeDocument/2006/relationships/font" Target="fonts/Raleway-italic.fntdata"/><Relationship Id="rId49" Type="http://schemas.openxmlformats.org/officeDocument/2006/relationships/font" Target="fonts/Robo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SourceSansPro-bold.fntdata"/><Relationship Id="rId61" Type="http://schemas.openxmlformats.org/officeDocument/2006/relationships/font" Target="fonts/SourceSansPro-regular.fntdata"/><Relationship Id="rId20" Type="http://schemas.openxmlformats.org/officeDocument/2006/relationships/slide" Target="slides/slide14.xml"/><Relationship Id="rId64" Type="http://schemas.openxmlformats.org/officeDocument/2006/relationships/font" Target="fonts/SourceSansPro-boldItalic.fntdata"/><Relationship Id="rId63" Type="http://schemas.openxmlformats.org/officeDocument/2006/relationships/font" Target="fonts/SourceSansPro-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QuattrocentoSans-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italic.fntdata"/><Relationship Id="rId50" Type="http://schemas.openxmlformats.org/officeDocument/2006/relationships/font" Target="fonts/Roboto-bold.fntdata"/><Relationship Id="rId53" Type="http://schemas.openxmlformats.org/officeDocument/2006/relationships/font" Target="fonts/Lato-regular.fntdata"/><Relationship Id="rId52" Type="http://schemas.openxmlformats.org/officeDocument/2006/relationships/font" Target="fonts/Roboto-boldItalic.fntdata"/><Relationship Id="rId11" Type="http://schemas.openxmlformats.org/officeDocument/2006/relationships/slide" Target="slides/slide5.xml"/><Relationship Id="rId55" Type="http://schemas.openxmlformats.org/officeDocument/2006/relationships/font" Target="fonts/Lato-italic.fntdata"/><Relationship Id="rId10" Type="http://schemas.openxmlformats.org/officeDocument/2006/relationships/slide" Target="slides/slide4.xml"/><Relationship Id="rId54" Type="http://schemas.openxmlformats.org/officeDocument/2006/relationships/font" Target="fonts/Lato-bold.fntdata"/><Relationship Id="rId13" Type="http://schemas.openxmlformats.org/officeDocument/2006/relationships/slide" Target="slides/slide7.xml"/><Relationship Id="rId57" Type="http://schemas.openxmlformats.org/officeDocument/2006/relationships/font" Target="fonts/QuattrocentoSans-regular.fntdata"/><Relationship Id="rId12" Type="http://schemas.openxmlformats.org/officeDocument/2006/relationships/slide" Target="slides/slide6.xml"/><Relationship Id="rId56" Type="http://schemas.openxmlformats.org/officeDocument/2006/relationships/font" Target="fonts/Lato-boldItalic.fntdata"/><Relationship Id="rId15" Type="http://schemas.openxmlformats.org/officeDocument/2006/relationships/slide" Target="slides/slide9.xml"/><Relationship Id="rId59" Type="http://schemas.openxmlformats.org/officeDocument/2006/relationships/font" Target="fonts/QuattrocentoSans-italic.fntdata"/><Relationship Id="rId14" Type="http://schemas.openxmlformats.org/officeDocument/2006/relationships/slide" Target="slides/slide8.xml"/><Relationship Id="rId58" Type="http://schemas.openxmlformats.org/officeDocument/2006/relationships/font" Target="fonts/QuattrocentoSans-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traitstimes.com/singapore/victims-of-cyber-bullying-easily-turn-into-tormentors"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traitstimes.com/singapore/victims-of-cyber-bullying-easily-turn-into-tormentors"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6b0259996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 name="Google Shape;67;g6b0259996e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 name="Google Shape;68;g6b0259996e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6b025999e8_3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6b025999e8_3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6b025999e8_3_1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7" name="Google Shape;247;g6b025999e8_3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6b025999e8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6b025999e8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90000"/>
              </a:lnSpc>
              <a:spcBef>
                <a:spcPts val="800"/>
              </a:spcBef>
              <a:spcAft>
                <a:spcPts val="0"/>
              </a:spcAft>
              <a:buClr>
                <a:schemeClr val="dk1"/>
              </a:buClr>
              <a:buSzPts val="1400"/>
              <a:buFont typeface="Quattrocento Sans"/>
              <a:buChar char="❏"/>
            </a:pPr>
            <a:r>
              <a:rPr lang="en" sz="1400">
                <a:solidFill>
                  <a:schemeClr val="dk2"/>
                </a:solidFill>
                <a:latin typeface="Quattrocento Sans"/>
                <a:ea typeface="Quattrocento Sans"/>
                <a:cs typeface="Quattrocento Sans"/>
                <a:sym typeface="Quattrocento Sans"/>
              </a:rPr>
              <a:t>“=)” / “yay” / “hahahaha”   good</a:t>
            </a:r>
            <a:endParaRPr sz="1400">
              <a:solidFill>
                <a:schemeClr val="dk2"/>
              </a:solidFill>
              <a:latin typeface="Quattrocento Sans"/>
              <a:ea typeface="Quattrocento Sans"/>
              <a:cs typeface="Quattrocento Sans"/>
              <a:sym typeface="Quattrocento Sans"/>
            </a:endParaRPr>
          </a:p>
          <a:p>
            <a:pPr indent="-317500" lvl="0" marL="457200" rtl="0" algn="l">
              <a:lnSpc>
                <a:spcPct val="90000"/>
              </a:lnSpc>
              <a:spcBef>
                <a:spcPts val="0"/>
              </a:spcBef>
              <a:spcAft>
                <a:spcPts val="0"/>
              </a:spcAft>
              <a:buClr>
                <a:schemeClr val="dk1"/>
              </a:buClr>
              <a:buSzPts val="1400"/>
              <a:buFont typeface="Quattrocento Sans"/>
              <a:buChar char="❏"/>
            </a:pPr>
            <a:r>
              <a:rPr lang="en" sz="1400">
                <a:solidFill>
                  <a:schemeClr val="dk2"/>
                </a:solidFill>
                <a:latin typeface="Quattrocento Sans"/>
                <a:ea typeface="Quattrocento Sans"/>
                <a:cs typeface="Quattrocento Sans"/>
                <a:sym typeface="Quattrocento Sans"/>
              </a:rPr>
              <a:t>I’m / Wouldn’t-&gt; I am /Would not</a:t>
            </a:r>
            <a:endParaRPr sz="1400">
              <a:solidFill>
                <a:schemeClr val="dk2"/>
              </a:solidFill>
              <a:latin typeface="Quattrocento Sans"/>
              <a:ea typeface="Quattrocento Sans"/>
              <a:cs typeface="Quattrocento Sans"/>
              <a:sym typeface="Quattrocento Sans"/>
            </a:endParaRPr>
          </a:p>
          <a:p>
            <a:pPr indent="-317500" lvl="0" marL="457200" rtl="0" algn="l">
              <a:lnSpc>
                <a:spcPct val="90000"/>
              </a:lnSpc>
              <a:spcBef>
                <a:spcPts val="0"/>
              </a:spcBef>
              <a:spcAft>
                <a:spcPts val="0"/>
              </a:spcAft>
              <a:buClr>
                <a:schemeClr val="dk1"/>
              </a:buClr>
              <a:buSzPts val="1400"/>
              <a:buFont typeface="Quattrocento Sans"/>
              <a:buChar char="❏"/>
            </a:pPr>
            <a:r>
              <a:rPr lang="en" sz="1400">
                <a:solidFill>
                  <a:schemeClr val="dk2"/>
                </a:solidFill>
                <a:latin typeface="Quattrocento Sans"/>
                <a:ea typeface="Quattrocento Sans"/>
                <a:cs typeface="Quattrocento Sans"/>
                <a:sym typeface="Quattrocento Sans"/>
              </a:rPr>
              <a:t>Removed url links and ip addresses </a:t>
            </a:r>
            <a:endParaRPr sz="1400">
              <a:solidFill>
                <a:schemeClr val="dk2"/>
              </a:solidFill>
              <a:latin typeface="Quattrocento Sans"/>
              <a:ea typeface="Quattrocento Sans"/>
              <a:cs typeface="Quattrocento Sans"/>
              <a:sym typeface="Quattrocento Sans"/>
            </a:endParaRPr>
          </a:p>
          <a:p>
            <a:pPr indent="-317500" lvl="0" marL="457200" rtl="0" algn="l">
              <a:lnSpc>
                <a:spcPct val="90000"/>
              </a:lnSpc>
              <a:spcBef>
                <a:spcPts val="0"/>
              </a:spcBef>
              <a:spcAft>
                <a:spcPts val="0"/>
              </a:spcAft>
              <a:buClr>
                <a:schemeClr val="dk1"/>
              </a:buClr>
              <a:buSzPts val="1400"/>
              <a:buFont typeface="Quattrocento Sans"/>
              <a:buChar char="❏"/>
            </a:pPr>
            <a:r>
              <a:rPr lang="en" sz="1400">
                <a:solidFill>
                  <a:schemeClr val="dk2"/>
                </a:solidFill>
                <a:latin typeface="Quattrocento Sans"/>
                <a:ea typeface="Quattrocento Sans"/>
                <a:cs typeface="Quattrocento Sans"/>
                <a:sym typeface="Quattrocento Sans"/>
              </a:rPr>
              <a:t>“/n” with empty spaces</a:t>
            </a:r>
            <a:endParaRPr sz="1400">
              <a:solidFill>
                <a:schemeClr val="dk2"/>
              </a:solidFill>
              <a:latin typeface="Quattrocento Sans"/>
              <a:ea typeface="Quattrocento Sans"/>
              <a:cs typeface="Quattrocento Sans"/>
              <a:sym typeface="Quattrocento Sans"/>
            </a:endParaRPr>
          </a:p>
          <a:p>
            <a:pPr indent="-317500" lvl="0" marL="457200" rtl="0" algn="l">
              <a:lnSpc>
                <a:spcPct val="90000"/>
              </a:lnSpc>
              <a:spcBef>
                <a:spcPts val="0"/>
              </a:spcBef>
              <a:spcAft>
                <a:spcPts val="0"/>
              </a:spcAft>
              <a:buClr>
                <a:schemeClr val="dk1"/>
              </a:buClr>
              <a:buSzPts val="1400"/>
              <a:buFont typeface="Quattrocento Sans"/>
              <a:buChar char="❏"/>
            </a:pPr>
            <a:r>
              <a:rPr lang="en" sz="1400">
                <a:solidFill>
                  <a:schemeClr val="dk2"/>
                </a:solidFill>
                <a:latin typeface="Quattrocento Sans"/>
                <a:ea typeface="Quattrocento Sans"/>
                <a:cs typeface="Quattrocento Sans"/>
                <a:sym typeface="Quattrocento Sans"/>
              </a:rPr>
              <a:t>&amp; to “and” ,@ to “at” and numbers to its english counterpart.</a:t>
            </a:r>
            <a:endParaRPr sz="1400">
              <a:solidFill>
                <a:schemeClr val="dk2"/>
              </a:solidFill>
              <a:latin typeface="Quattrocento Sans"/>
              <a:ea typeface="Quattrocento Sans"/>
              <a:cs typeface="Quattrocento Sans"/>
              <a:sym typeface="Quattrocento Sans"/>
            </a:endParaRPr>
          </a:p>
          <a:p>
            <a:pPr indent="0" lvl="0" marL="0" rtl="0" algn="l">
              <a:lnSpc>
                <a:spcPct val="90000"/>
              </a:lnSpc>
              <a:spcBef>
                <a:spcPts val="800"/>
              </a:spcBef>
              <a:spcAft>
                <a:spcPts val="0"/>
              </a:spcAft>
              <a:buClr>
                <a:schemeClr val="dk1"/>
              </a:buClr>
              <a:buSzPts val="1100"/>
              <a:buFont typeface="Arial"/>
              <a:buNone/>
            </a:pPr>
            <a:r>
              <a:t/>
            </a:r>
            <a:endParaRPr sz="1400">
              <a:solidFill>
                <a:schemeClr val="dk2"/>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6b025999e8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6b025999e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90000"/>
              </a:lnSpc>
              <a:spcBef>
                <a:spcPts val="800"/>
              </a:spcBef>
              <a:spcAft>
                <a:spcPts val="0"/>
              </a:spcAft>
              <a:buClr>
                <a:schemeClr val="dk1"/>
              </a:buClr>
              <a:buSzPts val="1400"/>
              <a:buFont typeface="Quattrocento Sans"/>
              <a:buChar char="❏"/>
            </a:pPr>
            <a:r>
              <a:rPr lang="en" sz="1400">
                <a:solidFill>
                  <a:schemeClr val="dk2"/>
                </a:solidFill>
                <a:latin typeface="Quattrocento Sans"/>
                <a:ea typeface="Quattrocento Sans"/>
                <a:cs typeface="Quattrocento Sans"/>
                <a:sym typeface="Quattrocento Sans"/>
              </a:rPr>
              <a:t>“=)” / “yay” / “hahahaha”   good</a:t>
            </a:r>
            <a:endParaRPr sz="1400">
              <a:solidFill>
                <a:schemeClr val="dk2"/>
              </a:solidFill>
              <a:latin typeface="Quattrocento Sans"/>
              <a:ea typeface="Quattrocento Sans"/>
              <a:cs typeface="Quattrocento Sans"/>
              <a:sym typeface="Quattrocento Sans"/>
            </a:endParaRPr>
          </a:p>
          <a:p>
            <a:pPr indent="-317500" lvl="0" marL="457200" rtl="0" algn="l">
              <a:lnSpc>
                <a:spcPct val="90000"/>
              </a:lnSpc>
              <a:spcBef>
                <a:spcPts val="0"/>
              </a:spcBef>
              <a:spcAft>
                <a:spcPts val="0"/>
              </a:spcAft>
              <a:buClr>
                <a:schemeClr val="dk1"/>
              </a:buClr>
              <a:buSzPts val="1400"/>
              <a:buFont typeface="Quattrocento Sans"/>
              <a:buChar char="❏"/>
            </a:pPr>
            <a:r>
              <a:rPr lang="en" sz="1400">
                <a:solidFill>
                  <a:schemeClr val="dk2"/>
                </a:solidFill>
                <a:latin typeface="Quattrocento Sans"/>
                <a:ea typeface="Quattrocento Sans"/>
                <a:cs typeface="Quattrocento Sans"/>
                <a:sym typeface="Quattrocento Sans"/>
              </a:rPr>
              <a:t>I’m / Wouldn’t-&gt; I am /Would not</a:t>
            </a:r>
            <a:endParaRPr sz="1400">
              <a:solidFill>
                <a:schemeClr val="dk2"/>
              </a:solidFill>
              <a:latin typeface="Quattrocento Sans"/>
              <a:ea typeface="Quattrocento Sans"/>
              <a:cs typeface="Quattrocento Sans"/>
              <a:sym typeface="Quattrocento Sans"/>
            </a:endParaRPr>
          </a:p>
          <a:p>
            <a:pPr indent="-317500" lvl="0" marL="457200" rtl="0" algn="l">
              <a:lnSpc>
                <a:spcPct val="90000"/>
              </a:lnSpc>
              <a:spcBef>
                <a:spcPts val="0"/>
              </a:spcBef>
              <a:spcAft>
                <a:spcPts val="0"/>
              </a:spcAft>
              <a:buClr>
                <a:schemeClr val="dk1"/>
              </a:buClr>
              <a:buSzPts val="1400"/>
              <a:buFont typeface="Quattrocento Sans"/>
              <a:buChar char="❏"/>
            </a:pPr>
            <a:r>
              <a:rPr lang="en" sz="1400">
                <a:solidFill>
                  <a:schemeClr val="dk2"/>
                </a:solidFill>
                <a:latin typeface="Quattrocento Sans"/>
                <a:ea typeface="Quattrocento Sans"/>
                <a:cs typeface="Quattrocento Sans"/>
                <a:sym typeface="Quattrocento Sans"/>
              </a:rPr>
              <a:t>Removed url links and ip addresses </a:t>
            </a:r>
            <a:endParaRPr sz="1400">
              <a:solidFill>
                <a:schemeClr val="dk2"/>
              </a:solidFill>
              <a:latin typeface="Quattrocento Sans"/>
              <a:ea typeface="Quattrocento Sans"/>
              <a:cs typeface="Quattrocento Sans"/>
              <a:sym typeface="Quattrocento Sans"/>
            </a:endParaRPr>
          </a:p>
          <a:p>
            <a:pPr indent="-317500" lvl="0" marL="457200" rtl="0" algn="l">
              <a:lnSpc>
                <a:spcPct val="90000"/>
              </a:lnSpc>
              <a:spcBef>
                <a:spcPts val="0"/>
              </a:spcBef>
              <a:spcAft>
                <a:spcPts val="0"/>
              </a:spcAft>
              <a:buClr>
                <a:schemeClr val="dk1"/>
              </a:buClr>
              <a:buSzPts val="1400"/>
              <a:buFont typeface="Quattrocento Sans"/>
              <a:buChar char="❏"/>
            </a:pPr>
            <a:r>
              <a:rPr lang="en" sz="1400">
                <a:solidFill>
                  <a:schemeClr val="dk2"/>
                </a:solidFill>
                <a:latin typeface="Quattrocento Sans"/>
                <a:ea typeface="Quattrocento Sans"/>
                <a:cs typeface="Quattrocento Sans"/>
                <a:sym typeface="Quattrocento Sans"/>
              </a:rPr>
              <a:t>“/n” with empty spaces</a:t>
            </a:r>
            <a:endParaRPr sz="1400">
              <a:solidFill>
                <a:schemeClr val="dk2"/>
              </a:solidFill>
              <a:latin typeface="Quattrocento Sans"/>
              <a:ea typeface="Quattrocento Sans"/>
              <a:cs typeface="Quattrocento Sans"/>
              <a:sym typeface="Quattrocento Sans"/>
            </a:endParaRPr>
          </a:p>
          <a:p>
            <a:pPr indent="-317500" lvl="0" marL="457200" rtl="0" algn="l">
              <a:lnSpc>
                <a:spcPct val="90000"/>
              </a:lnSpc>
              <a:spcBef>
                <a:spcPts val="0"/>
              </a:spcBef>
              <a:spcAft>
                <a:spcPts val="0"/>
              </a:spcAft>
              <a:buClr>
                <a:schemeClr val="dk1"/>
              </a:buClr>
              <a:buSzPts val="1400"/>
              <a:buFont typeface="Quattrocento Sans"/>
              <a:buChar char="❏"/>
            </a:pPr>
            <a:r>
              <a:rPr lang="en" sz="1400">
                <a:solidFill>
                  <a:schemeClr val="dk2"/>
                </a:solidFill>
                <a:latin typeface="Quattrocento Sans"/>
                <a:ea typeface="Quattrocento Sans"/>
                <a:cs typeface="Quattrocento Sans"/>
                <a:sym typeface="Quattrocento Sans"/>
              </a:rPr>
              <a:t>&amp; to “and” ,@ to “at” and numbers to its english counterpart.</a:t>
            </a:r>
            <a:endParaRPr sz="1400">
              <a:solidFill>
                <a:schemeClr val="dk2"/>
              </a:solidFill>
              <a:latin typeface="Quattrocento Sans"/>
              <a:ea typeface="Quattrocento Sans"/>
              <a:cs typeface="Quattrocento Sans"/>
              <a:sym typeface="Quattrocento Sans"/>
            </a:endParaRPr>
          </a:p>
          <a:p>
            <a:pPr indent="0" lvl="0" marL="0" rtl="0" algn="l">
              <a:lnSpc>
                <a:spcPct val="90000"/>
              </a:lnSpc>
              <a:spcBef>
                <a:spcPts val="800"/>
              </a:spcBef>
              <a:spcAft>
                <a:spcPts val="0"/>
              </a:spcAft>
              <a:buClr>
                <a:schemeClr val="dk1"/>
              </a:buClr>
              <a:buSzPts val="1100"/>
              <a:buFont typeface="Arial"/>
              <a:buNone/>
            </a:pPr>
            <a:r>
              <a:t/>
            </a:r>
            <a:endParaRPr sz="1400">
              <a:solidFill>
                <a:schemeClr val="dk2"/>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6b025999e8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6b025999e8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6b025999e8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6b025999e8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6b025999e8_4_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2" name="Google Shape;332;g6b025999e8_4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6b025999e8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6b025999e8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90000"/>
              </a:lnSpc>
              <a:spcBef>
                <a:spcPts val="800"/>
              </a:spcBef>
              <a:spcAft>
                <a:spcPts val="0"/>
              </a:spcAft>
              <a:buClr>
                <a:schemeClr val="dk1"/>
              </a:buClr>
              <a:buSzPts val="1400"/>
              <a:buFont typeface="Quattrocento Sans"/>
              <a:buChar char="❏"/>
            </a:pPr>
            <a:r>
              <a:rPr lang="en" sz="1400">
                <a:solidFill>
                  <a:schemeClr val="dk2"/>
                </a:solidFill>
                <a:latin typeface="Quattrocento Sans"/>
                <a:ea typeface="Quattrocento Sans"/>
                <a:cs typeface="Quattrocento Sans"/>
                <a:sym typeface="Quattrocento Sans"/>
              </a:rPr>
              <a:t>“=)” / “yay” / “hahahaha”   good</a:t>
            </a:r>
            <a:endParaRPr sz="1400">
              <a:solidFill>
                <a:schemeClr val="dk2"/>
              </a:solidFill>
              <a:latin typeface="Quattrocento Sans"/>
              <a:ea typeface="Quattrocento Sans"/>
              <a:cs typeface="Quattrocento Sans"/>
              <a:sym typeface="Quattrocento Sans"/>
            </a:endParaRPr>
          </a:p>
          <a:p>
            <a:pPr indent="-317500" lvl="0" marL="457200" rtl="0" algn="l">
              <a:lnSpc>
                <a:spcPct val="90000"/>
              </a:lnSpc>
              <a:spcBef>
                <a:spcPts val="0"/>
              </a:spcBef>
              <a:spcAft>
                <a:spcPts val="0"/>
              </a:spcAft>
              <a:buClr>
                <a:schemeClr val="dk1"/>
              </a:buClr>
              <a:buSzPts val="1400"/>
              <a:buFont typeface="Quattrocento Sans"/>
              <a:buChar char="❏"/>
            </a:pPr>
            <a:r>
              <a:rPr lang="en" sz="1400">
                <a:solidFill>
                  <a:schemeClr val="dk2"/>
                </a:solidFill>
                <a:latin typeface="Quattrocento Sans"/>
                <a:ea typeface="Quattrocento Sans"/>
                <a:cs typeface="Quattrocento Sans"/>
                <a:sym typeface="Quattrocento Sans"/>
              </a:rPr>
              <a:t>I’m / Wouldn’t-&gt; I am /Would not</a:t>
            </a:r>
            <a:endParaRPr sz="1400">
              <a:solidFill>
                <a:schemeClr val="dk2"/>
              </a:solidFill>
              <a:latin typeface="Quattrocento Sans"/>
              <a:ea typeface="Quattrocento Sans"/>
              <a:cs typeface="Quattrocento Sans"/>
              <a:sym typeface="Quattrocento Sans"/>
            </a:endParaRPr>
          </a:p>
          <a:p>
            <a:pPr indent="-317500" lvl="0" marL="457200" rtl="0" algn="l">
              <a:lnSpc>
                <a:spcPct val="90000"/>
              </a:lnSpc>
              <a:spcBef>
                <a:spcPts val="0"/>
              </a:spcBef>
              <a:spcAft>
                <a:spcPts val="0"/>
              </a:spcAft>
              <a:buClr>
                <a:schemeClr val="dk1"/>
              </a:buClr>
              <a:buSzPts val="1400"/>
              <a:buFont typeface="Quattrocento Sans"/>
              <a:buChar char="❏"/>
            </a:pPr>
            <a:r>
              <a:rPr lang="en" sz="1400">
                <a:solidFill>
                  <a:schemeClr val="dk2"/>
                </a:solidFill>
                <a:latin typeface="Quattrocento Sans"/>
                <a:ea typeface="Quattrocento Sans"/>
                <a:cs typeface="Quattrocento Sans"/>
                <a:sym typeface="Quattrocento Sans"/>
              </a:rPr>
              <a:t>Removed url links and ip addresses </a:t>
            </a:r>
            <a:endParaRPr sz="1400">
              <a:solidFill>
                <a:schemeClr val="dk2"/>
              </a:solidFill>
              <a:latin typeface="Quattrocento Sans"/>
              <a:ea typeface="Quattrocento Sans"/>
              <a:cs typeface="Quattrocento Sans"/>
              <a:sym typeface="Quattrocento Sans"/>
            </a:endParaRPr>
          </a:p>
          <a:p>
            <a:pPr indent="-317500" lvl="0" marL="457200" rtl="0" algn="l">
              <a:lnSpc>
                <a:spcPct val="90000"/>
              </a:lnSpc>
              <a:spcBef>
                <a:spcPts val="0"/>
              </a:spcBef>
              <a:spcAft>
                <a:spcPts val="0"/>
              </a:spcAft>
              <a:buClr>
                <a:schemeClr val="dk1"/>
              </a:buClr>
              <a:buSzPts val="1400"/>
              <a:buFont typeface="Quattrocento Sans"/>
              <a:buChar char="❏"/>
            </a:pPr>
            <a:r>
              <a:rPr lang="en" sz="1400">
                <a:solidFill>
                  <a:schemeClr val="dk2"/>
                </a:solidFill>
                <a:latin typeface="Quattrocento Sans"/>
                <a:ea typeface="Quattrocento Sans"/>
                <a:cs typeface="Quattrocento Sans"/>
                <a:sym typeface="Quattrocento Sans"/>
              </a:rPr>
              <a:t>“/n” with empty spaces</a:t>
            </a:r>
            <a:endParaRPr sz="1400">
              <a:solidFill>
                <a:schemeClr val="dk2"/>
              </a:solidFill>
              <a:latin typeface="Quattrocento Sans"/>
              <a:ea typeface="Quattrocento Sans"/>
              <a:cs typeface="Quattrocento Sans"/>
              <a:sym typeface="Quattrocento Sans"/>
            </a:endParaRPr>
          </a:p>
          <a:p>
            <a:pPr indent="-317500" lvl="0" marL="457200" rtl="0" algn="l">
              <a:lnSpc>
                <a:spcPct val="90000"/>
              </a:lnSpc>
              <a:spcBef>
                <a:spcPts val="0"/>
              </a:spcBef>
              <a:spcAft>
                <a:spcPts val="0"/>
              </a:spcAft>
              <a:buClr>
                <a:schemeClr val="dk1"/>
              </a:buClr>
              <a:buSzPts val="1400"/>
              <a:buFont typeface="Quattrocento Sans"/>
              <a:buChar char="❏"/>
            </a:pPr>
            <a:r>
              <a:rPr lang="en" sz="1400">
                <a:solidFill>
                  <a:schemeClr val="dk2"/>
                </a:solidFill>
                <a:latin typeface="Quattrocento Sans"/>
                <a:ea typeface="Quattrocento Sans"/>
                <a:cs typeface="Quattrocento Sans"/>
                <a:sym typeface="Quattrocento Sans"/>
              </a:rPr>
              <a:t>&amp; to “and” ,@ to “at” and numbers to its english counterpart.</a:t>
            </a:r>
            <a:endParaRPr sz="1400">
              <a:solidFill>
                <a:schemeClr val="dk2"/>
              </a:solidFill>
              <a:latin typeface="Quattrocento Sans"/>
              <a:ea typeface="Quattrocento Sans"/>
              <a:cs typeface="Quattrocento Sans"/>
              <a:sym typeface="Quattrocento Sans"/>
            </a:endParaRPr>
          </a:p>
          <a:p>
            <a:pPr indent="0" lvl="0" marL="0" rtl="0" algn="l">
              <a:lnSpc>
                <a:spcPct val="90000"/>
              </a:lnSpc>
              <a:spcBef>
                <a:spcPts val="800"/>
              </a:spcBef>
              <a:spcAft>
                <a:spcPts val="0"/>
              </a:spcAft>
              <a:buClr>
                <a:schemeClr val="dk1"/>
              </a:buClr>
              <a:buSzPts val="1100"/>
              <a:buFont typeface="Arial"/>
              <a:buNone/>
            </a:pPr>
            <a:r>
              <a:t/>
            </a:r>
            <a:endParaRPr sz="1400">
              <a:solidFill>
                <a:schemeClr val="dk2"/>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6b025999e8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6b025999e8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90000"/>
              </a:lnSpc>
              <a:spcBef>
                <a:spcPts val="800"/>
              </a:spcBef>
              <a:spcAft>
                <a:spcPts val="0"/>
              </a:spcAft>
              <a:buClr>
                <a:schemeClr val="dk1"/>
              </a:buClr>
              <a:buSzPts val="1400"/>
              <a:buFont typeface="Quattrocento Sans"/>
              <a:buChar char="❏"/>
            </a:pPr>
            <a:r>
              <a:rPr lang="en" sz="1400">
                <a:solidFill>
                  <a:schemeClr val="dk2"/>
                </a:solidFill>
                <a:latin typeface="Quattrocento Sans"/>
                <a:ea typeface="Quattrocento Sans"/>
                <a:cs typeface="Quattrocento Sans"/>
                <a:sym typeface="Quattrocento Sans"/>
              </a:rPr>
              <a:t>“=)” / “yay” / “hahahaha”   good</a:t>
            </a:r>
            <a:endParaRPr sz="1400">
              <a:solidFill>
                <a:schemeClr val="dk2"/>
              </a:solidFill>
              <a:latin typeface="Quattrocento Sans"/>
              <a:ea typeface="Quattrocento Sans"/>
              <a:cs typeface="Quattrocento Sans"/>
              <a:sym typeface="Quattrocento Sans"/>
            </a:endParaRPr>
          </a:p>
          <a:p>
            <a:pPr indent="-317500" lvl="0" marL="457200" rtl="0" algn="l">
              <a:lnSpc>
                <a:spcPct val="90000"/>
              </a:lnSpc>
              <a:spcBef>
                <a:spcPts val="0"/>
              </a:spcBef>
              <a:spcAft>
                <a:spcPts val="0"/>
              </a:spcAft>
              <a:buClr>
                <a:schemeClr val="dk1"/>
              </a:buClr>
              <a:buSzPts val="1400"/>
              <a:buFont typeface="Quattrocento Sans"/>
              <a:buChar char="❏"/>
            </a:pPr>
            <a:r>
              <a:rPr lang="en" sz="1400">
                <a:solidFill>
                  <a:schemeClr val="dk2"/>
                </a:solidFill>
                <a:latin typeface="Quattrocento Sans"/>
                <a:ea typeface="Quattrocento Sans"/>
                <a:cs typeface="Quattrocento Sans"/>
                <a:sym typeface="Quattrocento Sans"/>
              </a:rPr>
              <a:t>I’m / Wouldn’t-&gt; I am /Would not</a:t>
            </a:r>
            <a:endParaRPr sz="1400">
              <a:solidFill>
                <a:schemeClr val="dk2"/>
              </a:solidFill>
              <a:latin typeface="Quattrocento Sans"/>
              <a:ea typeface="Quattrocento Sans"/>
              <a:cs typeface="Quattrocento Sans"/>
              <a:sym typeface="Quattrocento Sans"/>
            </a:endParaRPr>
          </a:p>
          <a:p>
            <a:pPr indent="-317500" lvl="0" marL="457200" rtl="0" algn="l">
              <a:lnSpc>
                <a:spcPct val="90000"/>
              </a:lnSpc>
              <a:spcBef>
                <a:spcPts val="0"/>
              </a:spcBef>
              <a:spcAft>
                <a:spcPts val="0"/>
              </a:spcAft>
              <a:buClr>
                <a:schemeClr val="dk1"/>
              </a:buClr>
              <a:buSzPts val="1400"/>
              <a:buFont typeface="Quattrocento Sans"/>
              <a:buChar char="❏"/>
            </a:pPr>
            <a:r>
              <a:rPr lang="en" sz="1400">
                <a:solidFill>
                  <a:schemeClr val="dk2"/>
                </a:solidFill>
                <a:latin typeface="Quattrocento Sans"/>
                <a:ea typeface="Quattrocento Sans"/>
                <a:cs typeface="Quattrocento Sans"/>
                <a:sym typeface="Quattrocento Sans"/>
              </a:rPr>
              <a:t>Removed url links and ip addresses </a:t>
            </a:r>
            <a:endParaRPr sz="1400">
              <a:solidFill>
                <a:schemeClr val="dk2"/>
              </a:solidFill>
              <a:latin typeface="Quattrocento Sans"/>
              <a:ea typeface="Quattrocento Sans"/>
              <a:cs typeface="Quattrocento Sans"/>
              <a:sym typeface="Quattrocento Sans"/>
            </a:endParaRPr>
          </a:p>
          <a:p>
            <a:pPr indent="-317500" lvl="0" marL="457200" rtl="0" algn="l">
              <a:lnSpc>
                <a:spcPct val="90000"/>
              </a:lnSpc>
              <a:spcBef>
                <a:spcPts val="0"/>
              </a:spcBef>
              <a:spcAft>
                <a:spcPts val="0"/>
              </a:spcAft>
              <a:buClr>
                <a:schemeClr val="dk1"/>
              </a:buClr>
              <a:buSzPts val="1400"/>
              <a:buFont typeface="Quattrocento Sans"/>
              <a:buChar char="❏"/>
            </a:pPr>
            <a:r>
              <a:rPr lang="en" sz="1400">
                <a:solidFill>
                  <a:schemeClr val="dk2"/>
                </a:solidFill>
                <a:latin typeface="Quattrocento Sans"/>
                <a:ea typeface="Quattrocento Sans"/>
                <a:cs typeface="Quattrocento Sans"/>
                <a:sym typeface="Quattrocento Sans"/>
              </a:rPr>
              <a:t>“/n” with empty spaces</a:t>
            </a:r>
            <a:endParaRPr sz="1400">
              <a:solidFill>
                <a:schemeClr val="dk2"/>
              </a:solidFill>
              <a:latin typeface="Quattrocento Sans"/>
              <a:ea typeface="Quattrocento Sans"/>
              <a:cs typeface="Quattrocento Sans"/>
              <a:sym typeface="Quattrocento Sans"/>
            </a:endParaRPr>
          </a:p>
          <a:p>
            <a:pPr indent="-317500" lvl="0" marL="457200" rtl="0" algn="l">
              <a:lnSpc>
                <a:spcPct val="90000"/>
              </a:lnSpc>
              <a:spcBef>
                <a:spcPts val="0"/>
              </a:spcBef>
              <a:spcAft>
                <a:spcPts val="0"/>
              </a:spcAft>
              <a:buClr>
                <a:schemeClr val="dk1"/>
              </a:buClr>
              <a:buSzPts val="1400"/>
              <a:buFont typeface="Quattrocento Sans"/>
              <a:buChar char="❏"/>
            </a:pPr>
            <a:r>
              <a:rPr lang="en" sz="1400">
                <a:solidFill>
                  <a:schemeClr val="dk2"/>
                </a:solidFill>
                <a:latin typeface="Quattrocento Sans"/>
                <a:ea typeface="Quattrocento Sans"/>
                <a:cs typeface="Quattrocento Sans"/>
                <a:sym typeface="Quattrocento Sans"/>
              </a:rPr>
              <a:t>&amp; to “and” ,@ to “at” and numbers to its english counterpart.</a:t>
            </a:r>
            <a:endParaRPr sz="1400">
              <a:solidFill>
                <a:schemeClr val="dk2"/>
              </a:solidFill>
              <a:latin typeface="Quattrocento Sans"/>
              <a:ea typeface="Quattrocento Sans"/>
              <a:cs typeface="Quattrocento Sans"/>
              <a:sym typeface="Quattrocento Sans"/>
            </a:endParaRPr>
          </a:p>
          <a:p>
            <a:pPr indent="0" lvl="0" marL="0" rtl="0" algn="l">
              <a:lnSpc>
                <a:spcPct val="90000"/>
              </a:lnSpc>
              <a:spcBef>
                <a:spcPts val="800"/>
              </a:spcBef>
              <a:spcAft>
                <a:spcPts val="0"/>
              </a:spcAft>
              <a:buClr>
                <a:schemeClr val="dk1"/>
              </a:buClr>
              <a:buSzPts val="1100"/>
              <a:buFont typeface="Arial"/>
              <a:buNone/>
            </a:pPr>
            <a:r>
              <a:t/>
            </a:r>
            <a:endParaRPr sz="1400">
              <a:solidFill>
                <a:schemeClr val="dk2"/>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6b025999e8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6b025999e8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90000"/>
              </a:lnSpc>
              <a:spcBef>
                <a:spcPts val="800"/>
              </a:spcBef>
              <a:spcAft>
                <a:spcPts val="0"/>
              </a:spcAft>
              <a:buClr>
                <a:schemeClr val="dk1"/>
              </a:buClr>
              <a:buSzPts val="1400"/>
              <a:buFont typeface="Quattrocento Sans"/>
              <a:buChar char="❏"/>
            </a:pPr>
            <a:r>
              <a:rPr lang="en" sz="1400">
                <a:solidFill>
                  <a:schemeClr val="dk2"/>
                </a:solidFill>
                <a:latin typeface="Quattrocento Sans"/>
                <a:ea typeface="Quattrocento Sans"/>
                <a:cs typeface="Quattrocento Sans"/>
                <a:sym typeface="Quattrocento Sans"/>
              </a:rPr>
              <a:t>“=)” / “yay” / “hahahaha”   good</a:t>
            </a:r>
            <a:endParaRPr sz="1400">
              <a:solidFill>
                <a:schemeClr val="dk2"/>
              </a:solidFill>
              <a:latin typeface="Quattrocento Sans"/>
              <a:ea typeface="Quattrocento Sans"/>
              <a:cs typeface="Quattrocento Sans"/>
              <a:sym typeface="Quattrocento Sans"/>
            </a:endParaRPr>
          </a:p>
          <a:p>
            <a:pPr indent="-317500" lvl="0" marL="457200" rtl="0" algn="l">
              <a:lnSpc>
                <a:spcPct val="90000"/>
              </a:lnSpc>
              <a:spcBef>
                <a:spcPts val="0"/>
              </a:spcBef>
              <a:spcAft>
                <a:spcPts val="0"/>
              </a:spcAft>
              <a:buClr>
                <a:schemeClr val="dk1"/>
              </a:buClr>
              <a:buSzPts val="1400"/>
              <a:buFont typeface="Quattrocento Sans"/>
              <a:buChar char="❏"/>
            </a:pPr>
            <a:r>
              <a:rPr lang="en" sz="1400">
                <a:solidFill>
                  <a:schemeClr val="dk2"/>
                </a:solidFill>
                <a:latin typeface="Quattrocento Sans"/>
                <a:ea typeface="Quattrocento Sans"/>
                <a:cs typeface="Quattrocento Sans"/>
                <a:sym typeface="Quattrocento Sans"/>
              </a:rPr>
              <a:t>I’m / Wouldn’t-&gt; I am /Would not</a:t>
            </a:r>
            <a:endParaRPr sz="1400">
              <a:solidFill>
                <a:schemeClr val="dk2"/>
              </a:solidFill>
              <a:latin typeface="Quattrocento Sans"/>
              <a:ea typeface="Quattrocento Sans"/>
              <a:cs typeface="Quattrocento Sans"/>
              <a:sym typeface="Quattrocento Sans"/>
            </a:endParaRPr>
          </a:p>
          <a:p>
            <a:pPr indent="-317500" lvl="0" marL="457200" rtl="0" algn="l">
              <a:lnSpc>
                <a:spcPct val="90000"/>
              </a:lnSpc>
              <a:spcBef>
                <a:spcPts val="0"/>
              </a:spcBef>
              <a:spcAft>
                <a:spcPts val="0"/>
              </a:spcAft>
              <a:buClr>
                <a:schemeClr val="dk1"/>
              </a:buClr>
              <a:buSzPts val="1400"/>
              <a:buFont typeface="Quattrocento Sans"/>
              <a:buChar char="❏"/>
            </a:pPr>
            <a:r>
              <a:rPr lang="en" sz="1400">
                <a:solidFill>
                  <a:schemeClr val="dk2"/>
                </a:solidFill>
                <a:latin typeface="Quattrocento Sans"/>
                <a:ea typeface="Quattrocento Sans"/>
                <a:cs typeface="Quattrocento Sans"/>
                <a:sym typeface="Quattrocento Sans"/>
              </a:rPr>
              <a:t>Removed url links and ip addresses </a:t>
            </a:r>
            <a:endParaRPr sz="1400">
              <a:solidFill>
                <a:schemeClr val="dk2"/>
              </a:solidFill>
              <a:latin typeface="Quattrocento Sans"/>
              <a:ea typeface="Quattrocento Sans"/>
              <a:cs typeface="Quattrocento Sans"/>
              <a:sym typeface="Quattrocento Sans"/>
            </a:endParaRPr>
          </a:p>
          <a:p>
            <a:pPr indent="-317500" lvl="0" marL="457200" rtl="0" algn="l">
              <a:lnSpc>
                <a:spcPct val="90000"/>
              </a:lnSpc>
              <a:spcBef>
                <a:spcPts val="0"/>
              </a:spcBef>
              <a:spcAft>
                <a:spcPts val="0"/>
              </a:spcAft>
              <a:buClr>
                <a:schemeClr val="dk1"/>
              </a:buClr>
              <a:buSzPts val="1400"/>
              <a:buFont typeface="Quattrocento Sans"/>
              <a:buChar char="❏"/>
            </a:pPr>
            <a:r>
              <a:rPr lang="en" sz="1400">
                <a:solidFill>
                  <a:schemeClr val="dk2"/>
                </a:solidFill>
                <a:latin typeface="Quattrocento Sans"/>
                <a:ea typeface="Quattrocento Sans"/>
                <a:cs typeface="Quattrocento Sans"/>
                <a:sym typeface="Quattrocento Sans"/>
              </a:rPr>
              <a:t>“/n” with empty spaces</a:t>
            </a:r>
            <a:endParaRPr sz="1400">
              <a:solidFill>
                <a:schemeClr val="dk2"/>
              </a:solidFill>
              <a:latin typeface="Quattrocento Sans"/>
              <a:ea typeface="Quattrocento Sans"/>
              <a:cs typeface="Quattrocento Sans"/>
              <a:sym typeface="Quattrocento Sans"/>
            </a:endParaRPr>
          </a:p>
          <a:p>
            <a:pPr indent="-317500" lvl="0" marL="457200" rtl="0" algn="l">
              <a:lnSpc>
                <a:spcPct val="90000"/>
              </a:lnSpc>
              <a:spcBef>
                <a:spcPts val="0"/>
              </a:spcBef>
              <a:spcAft>
                <a:spcPts val="0"/>
              </a:spcAft>
              <a:buClr>
                <a:schemeClr val="dk1"/>
              </a:buClr>
              <a:buSzPts val="1400"/>
              <a:buFont typeface="Quattrocento Sans"/>
              <a:buChar char="❏"/>
            </a:pPr>
            <a:r>
              <a:rPr lang="en" sz="1400">
                <a:solidFill>
                  <a:schemeClr val="dk2"/>
                </a:solidFill>
                <a:latin typeface="Quattrocento Sans"/>
                <a:ea typeface="Quattrocento Sans"/>
                <a:cs typeface="Quattrocento Sans"/>
                <a:sym typeface="Quattrocento Sans"/>
              </a:rPr>
              <a:t>&amp; to “and” ,@ to “at” and numbers to its english counterpart.</a:t>
            </a:r>
            <a:endParaRPr sz="1400">
              <a:solidFill>
                <a:schemeClr val="dk2"/>
              </a:solidFill>
              <a:latin typeface="Quattrocento Sans"/>
              <a:ea typeface="Quattrocento Sans"/>
              <a:cs typeface="Quattrocento Sans"/>
              <a:sym typeface="Quattrocento Sans"/>
            </a:endParaRPr>
          </a:p>
          <a:p>
            <a:pPr indent="0" lvl="0" marL="0" rtl="0" algn="l">
              <a:lnSpc>
                <a:spcPct val="90000"/>
              </a:lnSpc>
              <a:spcBef>
                <a:spcPts val="800"/>
              </a:spcBef>
              <a:spcAft>
                <a:spcPts val="0"/>
              </a:spcAft>
              <a:buClr>
                <a:schemeClr val="dk1"/>
              </a:buClr>
              <a:buSzPts val="1100"/>
              <a:buFont typeface="Arial"/>
              <a:buNone/>
            </a:pPr>
            <a:r>
              <a:t/>
            </a:r>
            <a:endParaRPr sz="1400">
              <a:solidFill>
                <a:schemeClr val="dk2"/>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6b0259996e_0_4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 name="Google Shape;76;g6b0259996e_0_4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6b025999e8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6b025999e8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90000"/>
              </a:lnSpc>
              <a:spcBef>
                <a:spcPts val="800"/>
              </a:spcBef>
              <a:spcAft>
                <a:spcPts val="0"/>
              </a:spcAft>
              <a:buClr>
                <a:schemeClr val="dk1"/>
              </a:buClr>
              <a:buSzPts val="1400"/>
              <a:buFont typeface="Quattrocento Sans"/>
              <a:buChar char="❏"/>
            </a:pPr>
            <a:r>
              <a:rPr lang="en" sz="1400">
                <a:solidFill>
                  <a:schemeClr val="dk2"/>
                </a:solidFill>
                <a:latin typeface="Quattrocento Sans"/>
                <a:ea typeface="Quattrocento Sans"/>
                <a:cs typeface="Quattrocento Sans"/>
                <a:sym typeface="Quattrocento Sans"/>
              </a:rPr>
              <a:t>“=)” / “yay” / “hahahaha”   good</a:t>
            </a:r>
            <a:endParaRPr sz="1400">
              <a:solidFill>
                <a:schemeClr val="dk2"/>
              </a:solidFill>
              <a:latin typeface="Quattrocento Sans"/>
              <a:ea typeface="Quattrocento Sans"/>
              <a:cs typeface="Quattrocento Sans"/>
              <a:sym typeface="Quattrocento Sans"/>
            </a:endParaRPr>
          </a:p>
          <a:p>
            <a:pPr indent="-317500" lvl="0" marL="457200" rtl="0" algn="l">
              <a:lnSpc>
                <a:spcPct val="90000"/>
              </a:lnSpc>
              <a:spcBef>
                <a:spcPts val="0"/>
              </a:spcBef>
              <a:spcAft>
                <a:spcPts val="0"/>
              </a:spcAft>
              <a:buClr>
                <a:schemeClr val="dk1"/>
              </a:buClr>
              <a:buSzPts val="1400"/>
              <a:buFont typeface="Quattrocento Sans"/>
              <a:buChar char="❏"/>
            </a:pPr>
            <a:r>
              <a:rPr lang="en" sz="1400">
                <a:solidFill>
                  <a:schemeClr val="dk2"/>
                </a:solidFill>
                <a:latin typeface="Quattrocento Sans"/>
                <a:ea typeface="Quattrocento Sans"/>
                <a:cs typeface="Quattrocento Sans"/>
                <a:sym typeface="Quattrocento Sans"/>
              </a:rPr>
              <a:t>I’m / Wouldn’t-&gt; I am /Would not</a:t>
            </a:r>
            <a:endParaRPr sz="1400">
              <a:solidFill>
                <a:schemeClr val="dk2"/>
              </a:solidFill>
              <a:latin typeface="Quattrocento Sans"/>
              <a:ea typeface="Quattrocento Sans"/>
              <a:cs typeface="Quattrocento Sans"/>
              <a:sym typeface="Quattrocento Sans"/>
            </a:endParaRPr>
          </a:p>
          <a:p>
            <a:pPr indent="-317500" lvl="0" marL="457200" rtl="0" algn="l">
              <a:lnSpc>
                <a:spcPct val="90000"/>
              </a:lnSpc>
              <a:spcBef>
                <a:spcPts val="0"/>
              </a:spcBef>
              <a:spcAft>
                <a:spcPts val="0"/>
              </a:spcAft>
              <a:buClr>
                <a:schemeClr val="dk1"/>
              </a:buClr>
              <a:buSzPts val="1400"/>
              <a:buFont typeface="Quattrocento Sans"/>
              <a:buChar char="❏"/>
            </a:pPr>
            <a:r>
              <a:rPr lang="en" sz="1400">
                <a:solidFill>
                  <a:schemeClr val="dk2"/>
                </a:solidFill>
                <a:latin typeface="Quattrocento Sans"/>
                <a:ea typeface="Quattrocento Sans"/>
                <a:cs typeface="Quattrocento Sans"/>
                <a:sym typeface="Quattrocento Sans"/>
              </a:rPr>
              <a:t>Removed url links and ip addresses </a:t>
            </a:r>
            <a:endParaRPr sz="1400">
              <a:solidFill>
                <a:schemeClr val="dk2"/>
              </a:solidFill>
              <a:latin typeface="Quattrocento Sans"/>
              <a:ea typeface="Quattrocento Sans"/>
              <a:cs typeface="Quattrocento Sans"/>
              <a:sym typeface="Quattrocento Sans"/>
            </a:endParaRPr>
          </a:p>
          <a:p>
            <a:pPr indent="-317500" lvl="0" marL="457200" rtl="0" algn="l">
              <a:lnSpc>
                <a:spcPct val="90000"/>
              </a:lnSpc>
              <a:spcBef>
                <a:spcPts val="0"/>
              </a:spcBef>
              <a:spcAft>
                <a:spcPts val="0"/>
              </a:spcAft>
              <a:buClr>
                <a:schemeClr val="dk1"/>
              </a:buClr>
              <a:buSzPts val="1400"/>
              <a:buFont typeface="Quattrocento Sans"/>
              <a:buChar char="❏"/>
            </a:pPr>
            <a:r>
              <a:rPr lang="en" sz="1400">
                <a:solidFill>
                  <a:schemeClr val="dk2"/>
                </a:solidFill>
                <a:latin typeface="Quattrocento Sans"/>
                <a:ea typeface="Quattrocento Sans"/>
                <a:cs typeface="Quattrocento Sans"/>
                <a:sym typeface="Quattrocento Sans"/>
              </a:rPr>
              <a:t>“/n” with empty spaces</a:t>
            </a:r>
            <a:endParaRPr sz="1400">
              <a:solidFill>
                <a:schemeClr val="dk2"/>
              </a:solidFill>
              <a:latin typeface="Quattrocento Sans"/>
              <a:ea typeface="Quattrocento Sans"/>
              <a:cs typeface="Quattrocento Sans"/>
              <a:sym typeface="Quattrocento Sans"/>
            </a:endParaRPr>
          </a:p>
          <a:p>
            <a:pPr indent="-317500" lvl="0" marL="457200" rtl="0" algn="l">
              <a:lnSpc>
                <a:spcPct val="90000"/>
              </a:lnSpc>
              <a:spcBef>
                <a:spcPts val="0"/>
              </a:spcBef>
              <a:spcAft>
                <a:spcPts val="0"/>
              </a:spcAft>
              <a:buClr>
                <a:schemeClr val="dk1"/>
              </a:buClr>
              <a:buSzPts val="1400"/>
              <a:buFont typeface="Quattrocento Sans"/>
              <a:buChar char="❏"/>
            </a:pPr>
            <a:r>
              <a:rPr lang="en" sz="1400">
                <a:solidFill>
                  <a:schemeClr val="dk2"/>
                </a:solidFill>
                <a:latin typeface="Quattrocento Sans"/>
                <a:ea typeface="Quattrocento Sans"/>
                <a:cs typeface="Quattrocento Sans"/>
                <a:sym typeface="Quattrocento Sans"/>
              </a:rPr>
              <a:t>&amp; to “and” ,@ to “at” and numbers to its english counterpart.</a:t>
            </a:r>
            <a:endParaRPr sz="1400">
              <a:solidFill>
                <a:schemeClr val="dk2"/>
              </a:solidFill>
              <a:latin typeface="Quattrocento Sans"/>
              <a:ea typeface="Quattrocento Sans"/>
              <a:cs typeface="Quattrocento Sans"/>
              <a:sym typeface="Quattrocento Sans"/>
            </a:endParaRPr>
          </a:p>
          <a:p>
            <a:pPr indent="0" lvl="0" marL="0" rtl="0" algn="l">
              <a:lnSpc>
                <a:spcPct val="90000"/>
              </a:lnSpc>
              <a:spcBef>
                <a:spcPts val="800"/>
              </a:spcBef>
              <a:spcAft>
                <a:spcPts val="0"/>
              </a:spcAft>
              <a:buClr>
                <a:schemeClr val="dk1"/>
              </a:buClr>
              <a:buSzPts val="1100"/>
              <a:buFont typeface="Arial"/>
              <a:buNone/>
            </a:pPr>
            <a:r>
              <a:t/>
            </a:r>
            <a:endParaRPr sz="1400">
              <a:solidFill>
                <a:schemeClr val="dk2"/>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6b025999e8_4_1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3" name="Google Shape;403;g6b025999e8_4_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7448aefa7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7448aefa7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78e62b79a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78e62b79a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g6b025999e8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6b025999e8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7448aefa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7448aefa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g7448aefa7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7448aefa7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g7448aefa71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7448aefa71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g7448aefa7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7448aefa7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g7448aefa71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7448aefa71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6b0259996e_0_4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 name="Google Shape;112;g6b0259996e_0_4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7448aefa7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7448aefa7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Google Shape;550;g7429afca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7429afca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highlight>
                  <a:srgbClr val="FFFFFF"/>
                </a:highlight>
              </a:rPr>
              <a:t>And this is the architedure of the LSTM model</a:t>
            </a:r>
            <a:endParaRPr>
              <a:highlight>
                <a:srgbClr val="FFFFFF"/>
              </a:highlight>
            </a:endParaRPr>
          </a:p>
          <a:p>
            <a:pPr indent="0" lvl="0" marL="0" rtl="0" algn="l">
              <a:lnSpc>
                <a:spcPct val="150000"/>
              </a:lnSpc>
              <a:spcBef>
                <a:spcPts val="1400"/>
              </a:spcBef>
              <a:spcAft>
                <a:spcPts val="0"/>
              </a:spcAft>
              <a:buNone/>
            </a:pPr>
            <a:r>
              <a:rPr lang="en">
                <a:highlight>
                  <a:srgbClr val="FFFFFF"/>
                </a:highlight>
              </a:rPr>
              <a:t>Embedding layer to compress the input feature space into a smaller one.</a:t>
            </a:r>
            <a:endParaRPr>
              <a:highlight>
                <a:srgbClr val="FFFFFF"/>
              </a:highlight>
            </a:endParaRPr>
          </a:p>
          <a:p>
            <a:pPr indent="0" lvl="0" marL="0" rtl="0" algn="l">
              <a:lnSpc>
                <a:spcPct val="150000"/>
              </a:lnSpc>
              <a:spcBef>
                <a:spcPts val="1400"/>
              </a:spcBef>
              <a:spcAft>
                <a:spcPts val="0"/>
              </a:spcAft>
              <a:buNone/>
            </a:pPr>
            <a:r>
              <a:rPr lang="en">
                <a:highlight>
                  <a:srgbClr val="FFFFFF"/>
                </a:highlight>
              </a:rPr>
              <a:t>Bidirectional LSTMs train two LSTMs , input sequence and </a:t>
            </a:r>
            <a:r>
              <a:rPr lang="en">
                <a:highlight>
                  <a:srgbClr val="FFFFFF"/>
                </a:highlight>
              </a:rPr>
              <a:t>reversed</a:t>
            </a:r>
            <a:r>
              <a:rPr lang="en">
                <a:highlight>
                  <a:srgbClr val="FFFFFF"/>
                </a:highlight>
              </a:rPr>
              <a:t> copy on the input sequence, provide additional context to the network, faster and fuller learning on the problem</a:t>
            </a:r>
            <a:endParaRPr>
              <a:highlight>
                <a:srgbClr val="FFFFFF"/>
              </a:highlight>
            </a:endParaRPr>
          </a:p>
          <a:p>
            <a:pPr indent="0" lvl="0" marL="0" rtl="0" algn="l">
              <a:spcBef>
                <a:spcPts val="1400"/>
              </a:spcBef>
              <a:spcAft>
                <a:spcPts val="0"/>
              </a:spcAft>
              <a:buNone/>
            </a:pPr>
            <a:r>
              <a:rPr lang="en">
                <a:highlight>
                  <a:srgbClr val="FFFFFF"/>
                </a:highlight>
              </a:rPr>
              <a:t>Max Pooling get maximum value for each patch of the feature map, and highlight the most present feature. Useful for summarising feature presence.</a:t>
            </a:r>
            <a:endParaRPr>
              <a:highlight>
                <a:srgbClr val="FFFFFF"/>
              </a:highlight>
            </a:endParaRPr>
          </a:p>
          <a:p>
            <a:pPr indent="0" lvl="0" marL="0" rtl="0" algn="l">
              <a:spcBef>
                <a:spcPts val="0"/>
              </a:spcBef>
              <a:spcAft>
                <a:spcPts val="0"/>
              </a:spcAft>
              <a:buNone/>
            </a:pPr>
            <a:r>
              <a:t/>
            </a:r>
            <a:endParaRPr>
              <a:highlight>
                <a:srgbClr val="FFFFFF"/>
              </a:highlight>
            </a:endParaRPr>
          </a:p>
          <a:p>
            <a:pPr indent="0" lvl="0" marL="0" rtl="0" algn="l">
              <a:spcBef>
                <a:spcPts val="0"/>
              </a:spcBef>
              <a:spcAft>
                <a:spcPts val="0"/>
              </a:spcAft>
              <a:buNone/>
            </a:pPr>
            <a:r>
              <a:rPr lang="en">
                <a:highlight>
                  <a:srgbClr val="FFFFFF"/>
                </a:highlight>
              </a:rPr>
              <a:t>Dropout - prevent model from overfitting</a:t>
            </a:r>
            <a:endParaRPr>
              <a:highlight>
                <a:srgbClr val="FFFFFF"/>
              </a:highlight>
            </a:endParaRPr>
          </a:p>
          <a:p>
            <a:pPr indent="0" lvl="0" marL="0" rtl="0" algn="l">
              <a:spcBef>
                <a:spcPts val="0"/>
              </a:spcBef>
              <a:spcAft>
                <a:spcPts val="0"/>
              </a:spcAft>
              <a:buNone/>
            </a:pPr>
            <a:r>
              <a:t/>
            </a:r>
            <a:endParaRPr sz="1000">
              <a:solidFill>
                <a:srgbClr val="555555"/>
              </a:solidFill>
              <a:highlight>
                <a:srgbClr val="FFFFFF"/>
              </a:highlight>
            </a:endParaRPr>
          </a:p>
          <a:p>
            <a:pPr indent="0" lvl="0" marL="0" rtl="0" algn="l">
              <a:spcBef>
                <a:spcPts val="0"/>
              </a:spcBef>
              <a:spcAft>
                <a:spcPts val="0"/>
              </a:spcAft>
              <a:buNone/>
            </a:pPr>
            <a:r>
              <a:t/>
            </a:r>
            <a:endParaRPr sz="1000">
              <a:solidFill>
                <a:srgbClr val="555555"/>
              </a:solidFill>
              <a:highlight>
                <a:srgbClr val="FFFFFF"/>
              </a:highlight>
            </a:endParaRPr>
          </a:p>
          <a:p>
            <a:pPr indent="0" lvl="0" marL="0" rtl="0" algn="l">
              <a:spcBef>
                <a:spcPts val="0"/>
              </a:spcBef>
              <a:spcAft>
                <a:spcPts val="0"/>
              </a:spcAft>
              <a:buNone/>
            </a:pPr>
            <a:r>
              <a:t/>
            </a:r>
            <a:endParaRPr sz="1000">
              <a:solidFill>
                <a:srgbClr val="555555"/>
              </a:solidFill>
              <a:highlight>
                <a:srgbClr val="FFFFFF"/>
              </a:highlight>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Google Shape;573;g6b025999e8_5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6b025999e8_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highlight>
                <a:srgbClr val="FFFFFF"/>
              </a:highlight>
            </a:endParaRPr>
          </a:p>
          <a:p>
            <a:pPr indent="0" lvl="0" marL="0" rtl="0" algn="l">
              <a:spcBef>
                <a:spcPts val="0"/>
              </a:spcBef>
              <a:spcAft>
                <a:spcPts val="0"/>
              </a:spcAft>
              <a:buNone/>
            </a:pPr>
            <a:r>
              <a:rPr lang="en">
                <a:highlight>
                  <a:srgbClr val="FFFFFF"/>
                </a:highlight>
              </a:rPr>
              <a:t>-&gt; Spatial Dropout differs from Dropout in that they remove entire row of pixels instead of just one. Reduces overfitting even more as it removes </a:t>
            </a:r>
            <a:r>
              <a:rPr lang="en">
                <a:highlight>
                  <a:srgbClr val="FFFFFF"/>
                </a:highlight>
              </a:rPr>
              <a:t>adjacent</a:t>
            </a:r>
            <a:r>
              <a:rPr lang="en">
                <a:highlight>
                  <a:srgbClr val="FFFFFF"/>
                </a:highlight>
              </a:rPr>
              <a:t> pixels that are correlated as well for images.</a:t>
            </a:r>
            <a:endParaRPr/>
          </a:p>
          <a:p>
            <a:pPr indent="0" lvl="0" marL="0" rtl="0" algn="l">
              <a:spcBef>
                <a:spcPts val="0"/>
              </a:spcBef>
              <a:spcAft>
                <a:spcPts val="0"/>
              </a:spcAft>
              <a:buNone/>
            </a:pPr>
            <a:r>
              <a:t/>
            </a:r>
            <a:endParaRPr>
              <a:highlight>
                <a:srgbClr val="FFFFFF"/>
              </a:highlight>
            </a:endParaRPr>
          </a:p>
          <a:p>
            <a:pPr indent="0" lvl="0" marL="0" rtl="0" algn="l">
              <a:spcBef>
                <a:spcPts val="0"/>
              </a:spcBef>
              <a:spcAft>
                <a:spcPts val="0"/>
              </a:spcAft>
              <a:buNone/>
            </a:pPr>
            <a:r>
              <a:rPr lang="en">
                <a:highlight>
                  <a:srgbClr val="FFFFFF"/>
                </a:highlight>
              </a:rPr>
              <a:t>Convolutional layers prove very effective close to the input to learn low-level features (e.g. lines) and layers deeper in the model to learn high-order or more abstract features, like shapes or specific objects.</a:t>
            </a:r>
            <a:endParaRPr>
              <a:highlight>
                <a:srgbClr val="FFFFFF"/>
              </a:highlight>
            </a:endParaRPr>
          </a:p>
          <a:p>
            <a:pPr indent="0" lvl="0" marL="0" rtl="0" algn="l">
              <a:spcBef>
                <a:spcPts val="0"/>
              </a:spcBef>
              <a:spcAft>
                <a:spcPts val="0"/>
              </a:spcAft>
              <a:buNone/>
            </a:pPr>
            <a:r>
              <a:t/>
            </a:r>
            <a:endParaRPr>
              <a:highlight>
                <a:srgbClr val="FFFFFF"/>
              </a:highlight>
            </a:endParaRPr>
          </a:p>
          <a:p>
            <a:pPr indent="0" lvl="0" marL="0" rtl="0" algn="l">
              <a:spcBef>
                <a:spcPts val="0"/>
              </a:spcBef>
              <a:spcAft>
                <a:spcPts val="0"/>
              </a:spcAft>
              <a:buNone/>
            </a:pPr>
            <a:r>
              <a:rPr lang="en">
                <a:highlight>
                  <a:srgbClr val="FFFFFF"/>
                </a:highlight>
                <a:latin typeface="Georgia"/>
                <a:ea typeface="Georgia"/>
                <a:cs typeface="Georgia"/>
                <a:sym typeface="Georgia"/>
              </a:rPr>
              <a:t>Batch normalisation adjust and scale the activations to speed up learning.</a:t>
            </a:r>
            <a:endParaRPr>
              <a:highlight>
                <a:srgbClr val="FFFFFF"/>
              </a:highlight>
              <a:latin typeface="Georgia"/>
              <a:ea typeface="Georgia"/>
              <a:cs typeface="Georgia"/>
              <a:sym typeface="Georgia"/>
            </a:endParaRPr>
          </a:p>
          <a:p>
            <a:pPr indent="0" lvl="0" marL="0" rtl="0" algn="l">
              <a:spcBef>
                <a:spcPts val="0"/>
              </a:spcBef>
              <a:spcAft>
                <a:spcPts val="0"/>
              </a:spcAft>
              <a:buNone/>
            </a:pPr>
            <a:r>
              <a:t/>
            </a:r>
            <a:endParaRPr>
              <a:highlight>
                <a:srgbClr val="FFFFFF"/>
              </a:highlight>
              <a:latin typeface="Georgia"/>
              <a:ea typeface="Georgia"/>
              <a:cs typeface="Georgia"/>
              <a:sym typeface="Georgia"/>
            </a:endParaRPr>
          </a:p>
          <a:p>
            <a:pPr indent="0" lvl="0" marL="0" rtl="0" algn="l">
              <a:spcBef>
                <a:spcPts val="0"/>
              </a:spcBef>
              <a:spcAft>
                <a:spcPts val="0"/>
              </a:spcAft>
              <a:buNone/>
            </a:pPr>
            <a:r>
              <a:rPr lang="en">
                <a:highlight>
                  <a:srgbClr val="FFFFFF"/>
                </a:highlight>
              </a:rPr>
              <a:t>-&gt; Parametric Rectified Linear Unit generalize the traditional rectified unit (PReLU)  same accuracy as ReLU but increase the learning speed by not deactivating some neurons</a:t>
            </a:r>
            <a:endParaRPr>
              <a:highlight>
                <a:srgbClr val="FFFFFF"/>
              </a:highlight>
            </a:endParaRPr>
          </a:p>
          <a:p>
            <a:pPr indent="0" lvl="0" marL="0" rtl="0" algn="l">
              <a:spcBef>
                <a:spcPts val="0"/>
              </a:spcBef>
              <a:spcAft>
                <a:spcPts val="0"/>
              </a:spcAft>
              <a:buNone/>
            </a:pPr>
            <a:r>
              <a:t/>
            </a:r>
            <a:endParaRPr>
              <a:highlight>
                <a:srgbClr val="FFFFFF"/>
              </a:highlight>
            </a:endParaRPr>
          </a:p>
          <a:p>
            <a:pPr indent="0" lvl="0" marL="0" rtl="0" algn="l">
              <a:spcBef>
                <a:spcPts val="0"/>
              </a:spcBef>
              <a:spcAft>
                <a:spcPts val="0"/>
              </a:spcAft>
              <a:buClr>
                <a:schemeClr val="dk1"/>
              </a:buClr>
              <a:buSzPts val="1100"/>
              <a:buFont typeface="Arial"/>
              <a:buNone/>
            </a:pPr>
            <a:r>
              <a:t/>
            </a:r>
            <a:endParaRPr sz="1200">
              <a:solidFill>
                <a:srgbClr val="222222"/>
              </a:solidFill>
              <a:highlight>
                <a:srgbClr val="FFFFFF"/>
              </a:highlight>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5" name="Shape 595"/>
        <p:cNvGrpSpPr/>
        <p:nvPr/>
      </p:nvGrpSpPr>
      <p:grpSpPr>
        <a:xfrm>
          <a:off x="0" y="0"/>
          <a:ext cx="0" cy="0"/>
          <a:chOff x="0" y="0"/>
          <a:chExt cx="0" cy="0"/>
        </a:xfrm>
      </p:grpSpPr>
      <p:sp>
        <p:nvSpPr>
          <p:cNvPr id="596" name="Google Shape;596;g7448aefa71_2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7448aefa71_2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Google Shape;602;g6b025999e8_4_1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3" name="Google Shape;603;g6b025999e8_4_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 name="Shape 617"/>
        <p:cNvGrpSpPr/>
        <p:nvPr/>
      </p:nvGrpSpPr>
      <p:grpSpPr>
        <a:xfrm>
          <a:off x="0" y="0"/>
          <a:ext cx="0" cy="0"/>
          <a:chOff x="0" y="0"/>
          <a:chExt cx="0" cy="0"/>
        </a:xfrm>
      </p:grpSpPr>
      <p:sp>
        <p:nvSpPr>
          <p:cNvPr id="618" name="Google Shape;618;g6b025999e8_4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6b025999e8_4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building our machine learning models, we will integrate it into a telegram that will censor out toxic comments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4" name="Shape 644"/>
        <p:cNvGrpSpPr/>
        <p:nvPr/>
      </p:nvGrpSpPr>
      <p:grpSpPr>
        <a:xfrm>
          <a:off x="0" y="0"/>
          <a:ext cx="0" cy="0"/>
          <a:chOff x="0" y="0"/>
          <a:chExt cx="0" cy="0"/>
        </a:xfrm>
      </p:grpSpPr>
      <p:sp>
        <p:nvSpPr>
          <p:cNvPr id="645" name="Google Shape;645;g7448aefa71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7448aefa71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g6b025999e8_4_2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3" name="Google Shape;653;g6b025999e8_4_2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4" name="Google Shape;654;g6b025999e8_4_2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Google Shape;667;g7448aefa71_3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8" name="Google Shape;668;g7448aefa71_3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And that's the end of our presentation </a:t>
            </a:r>
            <a:endParaRPr/>
          </a:p>
        </p:txBody>
      </p:sp>
      <p:sp>
        <p:nvSpPr>
          <p:cNvPr id="669" name="Google Shape;669;g7448aefa71_3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6b0259996e_0_5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 name="Google Shape;138;g6b0259996e_0_5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u="sng">
                <a:solidFill>
                  <a:schemeClr val="accent5"/>
                </a:solidFill>
                <a:hlinkClick r:id="rId2"/>
              </a:rPr>
              <a:t>https://www.straitstimes.com/singapore/victims-of-cyber-bullying-easily-turn-into-tormentors</a:t>
            </a:r>
            <a:endParaRPr/>
          </a:p>
        </p:txBody>
      </p:sp>
      <p:sp>
        <p:nvSpPr>
          <p:cNvPr id="139" name="Google Shape;139;g6b0259996e_0_59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6b025999e8_2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Google Shape;146;g6b025999e8_2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u="sng">
                <a:solidFill>
                  <a:schemeClr val="accent5"/>
                </a:solidFill>
                <a:hlinkClick r:id="rId2"/>
              </a:rPr>
              <a:t>https://www.straitstimes.com/singapore/victims-of-cyber-bullying-easily-turn-into-tormentors</a:t>
            </a:r>
            <a:endParaRPr/>
          </a:p>
        </p:txBody>
      </p:sp>
      <p:sp>
        <p:nvSpPr>
          <p:cNvPr id="147" name="Google Shape;147;g6b025999e8_2_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6b0259996e_0_5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g6b0259996e_0_5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1100"/>
              <a:buFont typeface="Arial"/>
              <a:buNone/>
            </a:pPr>
            <a:r>
              <a:rPr lang="en" sz="1050">
                <a:solidFill>
                  <a:schemeClr val="dk1"/>
                </a:solidFill>
                <a:highlight>
                  <a:schemeClr val="lt1"/>
                </a:highlight>
              </a:rPr>
              <a:t>Motivation: Improve online conversation by flagging out negative online behaviors, like toxic comments (i.e. comments that are rude, disrespectful or otherwise likely to make someone leave a discussion)</a:t>
            </a:r>
            <a:endParaRPr sz="1050">
              <a:solidFill>
                <a:schemeClr val="dk1"/>
              </a:solidFill>
              <a:highlight>
                <a:schemeClr val="lt1"/>
              </a:highlight>
            </a:endParaRPr>
          </a:p>
          <a:p>
            <a:pPr indent="0" lvl="0" marL="0" rtl="0" algn="l">
              <a:lnSpc>
                <a:spcPct val="150000"/>
              </a:lnSpc>
              <a:spcBef>
                <a:spcPts val="0"/>
              </a:spcBef>
              <a:spcAft>
                <a:spcPts val="0"/>
              </a:spcAft>
              <a:buClr>
                <a:schemeClr val="dk1"/>
              </a:buClr>
              <a:buSzPts val="1100"/>
              <a:buFont typeface="Arial"/>
              <a:buNone/>
            </a:pPr>
            <a:r>
              <a:t/>
            </a:r>
            <a:endParaRPr sz="1050">
              <a:solidFill>
                <a:schemeClr val="dk1"/>
              </a:solidFill>
              <a:highlight>
                <a:schemeClr val="lt1"/>
              </a:highlight>
            </a:endParaRPr>
          </a:p>
          <a:p>
            <a:pPr indent="0" lvl="0" marL="0" rtl="0" algn="l">
              <a:lnSpc>
                <a:spcPct val="150000"/>
              </a:lnSpc>
              <a:spcBef>
                <a:spcPts val="0"/>
              </a:spcBef>
              <a:spcAft>
                <a:spcPts val="0"/>
              </a:spcAft>
              <a:buSzPts val="1100"/>
              <a:buNone/>
            </a:pPr>
            <a:r>
              <a:rPr lang="en" sz="1050">
                <a:solidFill>
                  <a:schemeClr val="dk1"/>
                </a:solidFill>
                <a:highlight>
                  <a:schemeClr val="lt1"/>
                </a:highlight>
              </a:rPr>
              <a:t>Solution: Build a multi-headed model that’s capable of detecting different types of of toxicity like threats, obscenity, insults, and identity-based hate. </a:t>
            </a:r>
            <a:endParaRPr/>
          </a:p>
        </p:txBody>
      </p:sp>
      <p:sp>
        <p:nvSpPr>
          <p:cNvPr id="155" name="Google Shape;155;g6b0259996e_0_5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6b025999e8_2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Google Shape;171;g6b025999e8_2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2" name="Google Shape;172;g6b025999e8_2_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6b025999e8_3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2" name="Google Shape;202;g6b025999e8_3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6b025999e8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6b025999e8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Custom Layout">
  <p:cSld name="2_Custom Layout">
    <p:spTree>
      <p:nvGrpSpPr>
        <p:cNvPr id="50" name="Shape 50"/>
        <p:cNvGrpSpPr/>
        <p:nvPr/>
      </p:nvGrpSpPr>
      <p:grpSpPr>
        <a:xfrm>
          <a:off x="0" y="0"/>
          <a:ext cx="0" cy="0"/>
          <a:chOff x="0" y="0"/>
          <a:chExt cx="0" cy="0"/>
        </a:xfrm>
      </p:grpSpPr>
      <p:pic>
        <p:nvPicPr>
          <p:cNvPr id="51" name="Google Shape;51;p13"/>
          <p:cNvPicPr preferRelativeResize="0"/>
          <p:nvPr/>
        </p:nvPicPr>
        <p:blipFill>
          <a:blip r:embed="rId2">
            <a:alphaModFix/>
          </a:blip>
          <a:stretch>
            <a:fillRect/>
          </a:stretch>
        </p:blipFill>
        <p:spPr>
          <a:xfrm>
            <a:off x="1802512" y="4500"/>
            <a:ext cx="7388438" cy="4925651"/>
          </a:xfrm>
          <a:prstGeom prst="rect">
            <a:avLst/>
          </a:prstGeom>
          <a:noFill/>
          <a:ln>
            <a:noFill/>
          </a:ln>
        </p:spPr>
      </p:pic>
      <p:sp>
        <p:nvSpPr>
          <p:cNvPr id="52" name="Google Shape;52;p13"/>
          <p:cNvSpPr/>
          <p:nvPr/>
        </p:nvSpPr>
        <p:spPr>
          <a:xfrm>
            <a:off x="0" y="4930140"/>
            <a:ext cx="9144000" cy="213300"/>
          </a:xfrm>
          <a:prstGeom prst="rect">
            <a:avLst/>
          </a:prstGeom>
          <a:solidFill>
            <a:srgbClr val="72727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3" name="Google Shape;53;p13"/>
          <p:cNvSpPr txBox="1"/>
          <p:nvPr>
            <p:ph idx="12" type="sldNum"/>
          </p:nvPr>
        </p:nvSpPr>
        <p:spPr>
          <a:xfrm>
            <a:off x="7086600" y="4902839"/>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54" name="Google Shape;54;p13"/>
          <p:cNvSpPr/>
          <p:nvPr/>
        </p:nvSpPr>
        <p:spPr>
          <a:xfrm flipH="1" rot="10800000">
            <a:off x="0" y="4489"/>
            <a:ext cx="5285512" cy="4925651"/>
          </a:xfrm>
          <a:custGeom>
            <a:rect b="b" l="l" r="r" t="t"/>
            <a:pathLst>
              <a:path extrusionOk="0" h="5171287" w="5549094">
                <a:moveTo>
                  <a:pt x="0" y="5171286"/>
                </a:moveTo>
                <a:lnTo>
                  <a:pt x="3980724" y="5171286"/>
                </a:lnTo>
                <a:lnTo>
                  <a:pt x="3980724" y="4295"/>
                </a:lnTo>
                <a:lnTo>
                  <a:pt x="0" y="4295"/>
                </a:lnTo>
                <a:close/>
                <a:moveTo>
                  <a:pt x="3980725" y="5171287"/>
                </a:moveTo>
                <a:lnTo>
                  <a:pt x="5549094" y="5171287"/>
                </a:lnTo>
                <a:lnTo>
                  <a:pt x="3980725"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5" name="Google Shape;55;p13"/>
          <p:cNvSpPr/>
          <p:nvPr/>
        </p:nvSpPr>
        <p:spPr>
          <a:xfrm flipH="1" rot="-4377204">
            <a:off x="2893151" y="1625343"/>
            <a:ext cx="3667044" cy="118875"/>
          </a:xfrm>
          <a:custGeom>
            <a:rect b="b" l="l" r="r" t="t"/>
            <a:pathLst>
              <a:path extrusionOk="0" h="158400" w="4886325">
                <a:moveTo>
                  <a:pt x="4747260" y="0"/>
                </a:moveTo>
                <a:lnTo>
                  <a:pt x="4747260" y="920"/>
                </a:lnTo>
                <a:lnTo>
                  <a:pt x="0" y="920"/>
                </a:lnTo>
                <a:lnTo>
                  <a:pt x="0" y="158400"/>
                </a:lnTo>
                <a:lnTo>
                  <a:pt x="4747260" y="158400"/>
                </a:lnTo>
                <a:lnTo>
                  <a:pt x="4886325" y="158400"/>
                </a:lnTo>
                <a:close/>
              </a:path>
            </a:pathLst>
          </a:custGeom>
          <a:solidFill>
            <a:srgbClr val="72727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6" name="Google Shape;56;p13"/>
          <p:cNvSpPr txBox="1"/>
          <p:nvPr>
            <p:ph idx="1" type="body"/>
          </p:nvPr>
        </p:nvSpPr>
        <p:spPr>
          <a:xfrm>
            <a:off x="296810" y="1492144"/>
            <a:ext cx="2400300" cy="277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1F51A4"/>
              </a:buClr>
              <a:buSzPts val="1500"/>
              <a:buNone/>
              <a:defRPr b="1" sz="1500">
                <a:solidFill>
                  <a:srgbClr val="1F51A4"/>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7" name="Google Shape;57;p13"/>
          <p:cNvSpPr txBox="1"/>
          <p:nvPr>
            <p:ph idx="2" type="body"/>
          </p:nvPr>
        </p:nvSpPr>
        <p:spPr>
          <a:xfrm>
            <a:off x="296809" y="1832078"/>
            <a:ext cx="2400300" cy="277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500"/>
              <a:buNone/>
              <a:defRPr b="0" sz="1500">
                <a:solidFill>
                  <a:schemeClr val="dk1"/>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8" name="Google Shape;58;p13"/>
          <p:cNvSpPr txBox="1"/>
          <p:nvPr>
            <p:ph type="title"/>
          </p:nvPr>
        </p:nvSpPr>
        <p:spPr>
          <a:xfrm>
            <a:off x="296810" y="763346"/>
            <a:ext cx="3176400" cy="6453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798C1"/>
              </a:buClr>
              <a:buSzPts val="3800"/>
              <a:buFont typeface="Quattrocento Sans"/>
              <a:buNone/>
              <a:defRPr sz="3800">
                <a:solidFill>
                  <a:srgbClr val="1798C1"/>
                </a:solidFill>
              </a:defRPr>
            </a:lvl1pPr>
            <a:lvl2pPr lvl="1" rtl="0" algn="l">
              <a:lnSpc>
                <a:spcPct val="100000"/>
              </a:lnSpc>
              <a:spcBef>
                <a:spcPts val="0"/>
              </a:spcBef>
              <a:spcAft>
                <a:spcPts val="0"/>
              </a:spcAft>
              <a:buClr>
                <a:srgbClr val="1798C1"/>
              </a:buClr>
              <a:buSzPts val="1100"/>
              <a:buNone/>
              <a:defRPr>
                <a:solidFill>
                  <a:srgbClr val="1798C1"/>
                </a:solidFill>
              </a:defRPr>
            </a:lvl2pPr>
            <a:lvl3pPr lvl="2" rtl="0" algn="l">
              <a:lnSpc>
                <a:spcPct val="100000"/>
              </a:lnSpc>
              <a:spcBef>
                <a:spcPts val="0"/>
              </a:spcBef>
              <a:spcAft>
                <a:spcPts val="0"/>
              </a:spcAft>
              <a:buClr>
                <a:srgbClr val="1798C1"/>
              </a:buClr>
              <a:buSzPts val="1100"/>
              <a:buNone/>
              <a:defRPr>
                <a:solidFill>
                  <a:srgbClr val="1798C1"/>
                </a:solidFill>
              </a:defRPr>
            </a:lvl3pPr>
            <a:lvl4pPr lvl="3" rtl="0" algn="l">
              <a:lnSpc>
                <a:spcPct val="100000"/>
              </a:lnSpc>
              <a:spcBef>
                <a:spcPts val="0"/>
              </a:spcBef>
              <a:spcAft>
                <a:spcPts val="0"/>
              </a:spcAft>
              <a:buClr>
                <a:srgbClr val="1798C1"/>
              </a:buClr>
              <a:buSzPts val="1100"/>
              <a:buNone/>
              <a:defRPr>
                <a:solidFill>
                  <a:srgbClr val="1798C1"/>
                </a:solidFill>
              </a:defRPr>
            </a:lvl4pPr>
            <a:lvl5pPr lvl="4" rtl="0" algn="l">
              <a:lnSpc>
                <a:spcPct val="100000"/>
              </a:lnSpc>
              <a:spcBef>
                <a:spcPts val="0"/>
              </a:spcBef>
              <a:spcAft>
                <a:spcPts val="0"/>
              </a:spcAft>
              <a:buClr>
                <a:srgbClr val="1798C1"/>
              </a:buClr>
              <a:buSzPts val="1100"/>
              <a:buNone/>
              <a:defRPr>
                <a:solidFill>
                  <a:srgbClr val="1798C1"/>
                </a:solidFill>
              </a:defRPr>
            </a:lvl5pPr>
            <a:lvl6pPr lvl="5" rtl="0" algn="l">
              <a:lnSpc>
                <a:spcPct val="100000"/>
              </a:lnSpc>
              <a:spcBef>
                <a:spcPts val="0"/>
              </a:spcBef>
              <a:spcAft>
                <a:spcPts val="0"/>
              </a:spcAft>
              <a:buClr>
                <a:srgbClr val="1798C1"/>
              </a:buClr>
              <a:buSzPts val="1100"/>
              <a:buNone/>
              <a:defRPr>
                <a:solidFill>
                  <a:srgbClr val="1798C1"/>
                </a:solidFill>
              </a:defRPr>
            </a:lvl6pPr>
            <a:lvl7pPr lvl="6" rtl="0" algn="l">
              <a:lnSpc>
                <a:spcPct val="100000"/>
              </a:lnSpc>
              <a:spcBef>
                <a:spcPts val="0"/>
              </a:spcBef>
              <a:spcAft>
                <a:spcPts val="0"/>
              </a:spcAft>
              <a:buClr>
                <a:srgbClr val="1798C1"/>
              </a:buClr>
              <a:buSzPts val="1100"/>
              <a:buNone/>
              <a:defRPr>
                <a:solidFill>
                  <a:srgbClr val="1798C1"/>
                </a:solidFill>
              </a:defRPr>
            </a:lvl7pPr>
            <a:lvl8pPr lvl="7" rtl="0" algn="l">
              <a:lnSpc>
                <a:spcPct val="100000"/>
              </a:lnSpc>
              <a:spcBef>
                <a:spcPts val="0"/>
              </a:spcBef>
              <a:spcAft>
                <a:spcPts val="0"/>
              </a:spcAft>
              <a:buClr>
                <a:srgbClr val="1798C1"/>
              </a:buClr>
              <a:buSzPts val="1100"/>
              <a:buNone/>
              <a:defRPr>
                <a:solidFill>
                  <a:srgbClr val="1798C1"/>
                </a:solidFill>
              </a:defRPr>
            </a:lvl8pPr>
            <a:lvl9pPr lvl="8" rtl="0" algn="l">
              <a:lnSpc>
                <a:spcPct val="100000"/>
              </a:lnSpc>
              <a:spcBef>
                <a:spcPts val="0"/>
              </a:spcBef>
              <a:spcAft>
                <a:spcPts val="0"/>
              </a:spcAft>
              <a:buClr>
                <a:srgbClr val="1798C1"/>
              </a:buClr>
              <a:buSzPts val="1100"/>
              <a:buNone/>
              <a:defRPr>
                <a:solidFill>
                  <a:srgbClr val="1798C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 Layout">
    <p:spTree>
      <p:nvGrpSpPr>
        <p:cNvPr id="59" name="Shape 59"/>
        <p:cNvGrpSpPr/>
        <p:nvPr/>
      </p:nvGrpSpPr>
      <p:grpSpPr>
        <a:xfrm>
          <a:off x="0" y="0"/>
          <a:ext cx="0" cy="0"/>
          <a:chOff x="0" y="0"/>
          <a:chExt cx="0" cy="0"/>
        </a:xfrm>
      </p:grpSpPr>
      <p:sp>
        <p:nvSpPr>
          <p:cNvPr id="60" name="Google Shape;60;p14"/>
          <p:cNvSpPr/>
          <p:nvPr/>
        </p:nvSpPr>
        <p:spPr>
          <a:xfrm>
            <a:off x="0" y="4930140"/>
            <a:ext cx="9144000" cy="213300"/>
          </a:xfrm>
          <a:prstGeom prst="rect">
            <a:avLst/>
          </a:prstGeom>
          <a:solidFill>
            <a:srgbClr val="727272"/>
          </a:solidFill>
          <a:ln cap="flat" cmpd="sng" w="12700">
            <a:solidFill>
              <a:srgbClr val="61626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1" name="Google Shape;61;p14"/>
          <p:cNvSpPr txBox="1"/>
          <p:nvPr>
            <p:ph type="title"/>
          </p:nvPr>
        </p:nvSpPr>
        <p:spPr>
          <a:xfrm>
            <a:off x="285750" y="284906"/>
            <a:ext cx="8065500" cy="5778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accent5"/>
              </a:buClr>
              <a:buSzPts val="3000"/>
              <a:buFont typeface="Quattrocento Sans"/>
              <a:buNone/>
              <a:defRPr b="1" sz="3000">
                <a:solidFill>
                  <a:schemeClr val="accent5"/>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2" name="Google Shape;62;p14"/>
          <p:cNvSpPr txBox="1"/>
          <p:nvPr>
            <p:ph idx="12" type="sldNum"/>
          </p:nvPr>
        </p:nvSpPr>
        <p:spPr>
          <a:xfrm>
            <a:off x="7086600" y="4902839"/>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14"/>
          <p:cNvCxnSpPr/>
          <p:nvPr/>
        </p:nvCxnSpPr>
        <p:spPr>
          <a:xfrm>
            <a:off x="0" y="174567"/>
            <a:ext cx="8269500" cy="0"/>
          </a:xfrm>
          <a:prstGeom prst="straightConnector1">
            <a:avLst/>
          </a:prstGeom>
          <a:noFill/>
          <a:ln cap="flat" cmpd="sng" w="12700">
            <a:solidFill>
              <a:srgbClr val="163976"/>
            </a:solidFill>
            <a:prstDash val="solid"/>
            <a:miter lim="800000"/>
            <a:headEnd len="sm" w="sm" type="none"/>
            <a:tailEnd len="sm" w="sm" type="none"/>
          </a:ln>
        </p:spPr>
      </p:cxnSp>
      <p:sp>
        <p:nvSpPr>
          <p:cNvPr id="64" name="Google Shape;64;p14"/>
          <p:cNvSpPr txBox="1"/>
          <p:nvPr>
            <p:ph idx="1" type="body"/>
          </p:nvPr>
        </p:nvSpPr>
        <p:spPr>
          <a:xfrm>
            <a:off x="285750" y="973119"/>
            <a:ext cx="8065500" cy="37833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18.png"/><Relationship Id="rId4" Type="http://schemas.openxmlformats.org/officeDocument/2006/relationships/image" Target="../media/image15.png"/><Relationship Id="rId5" Type="http://schemas.openxmlformats.org/officeDocument/2006/relationships/image" Target="../media/image22.png"/><Relationship Id="rId6"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27.png"/><Relationship Id="rId4" Type="http://schemas.openxmlformats.org/officeDocument/2006/relationships/image" Target="../media/image26.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21.png"/><Relationship Id="rId5" Type="http://schemas.openxmlformats.org/officeDocument/2006/relationships/image" Target="../media/image25.png"/><Relationship Id="rId6"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ph idx="1" type="body"/>
          </p:nvPr>
        </p:nvSpPr>
        <p:spPr>
          <a:xfrm>
            <a:off x="332202" y="2883550"/>
            <a:ext cx="3264900" cy="12489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rgbClr val="1F51A4"/>
              </a:buClr>
              <a:buSzPts val="1500"/>
              <a:buNone/>
            </a:pPr>
            <a:r>
              <a:rPr b="0" lang="en" sz="1800">
                <a:solidFill>
                  <a:srgbClr val="434343"/>
                </a:solidFill>
                <a:latin typeface="Raleway"/>
                <a:ea typeface="Raleway"/>
                <a:cs typeface="Raleway"/>
                <a:sym typeface="Raleway"/>
              </a:rPr>
              <a:t>Presenters: </a:t>
            </a:r>
            <a:endParaRPr b="0" sz="1800">
              <a:solidFill>
                <a:srgbClr val="434343"/>
              </a:solidFill>
              <a:latin typeface="Raleway"/>
              <a:ea typeface="Raleway"/>
              <a:cs typeface="Raleway"/>
              <a:sym typeface="Raleway"/>
            </a:endParaRPr>
          </a:p>
          <a:p>
            <a:pPr indent="0" lvl="0" marL="0" rtl="0" algn="l">
              <a:lnSpc>
                <a:spcPct val="90000"/>
              </a:lnSpc>
              <a:spcBef>
                <a:spcPts val="0"/>
              </a:spcBef>
              <a:spcAft>
                <a:spcPts val="0"/>
              </a:spcAft>
              <a:buClr>
                <a:srgbClr val="1F51A4"/>
              </a:buClr>
              <a:buSzPts val="1500"/>
              <a:buNone/>
            </a:pPr>
            <a:r>
              <a:rPr b="0" lang="en" sz="1800">
                <a:solidFill>
                  <a:srgbClr val="434343"/>
                </a:solidFill>
                <a:latin typeface="Raleway"/>
                <a:ea typeface="Raleway"/>
                <a:cs typeface="Raleway"/>
                <a:sym typeface="Raleway"/>
              </a:rPr>
              <a:t>Jeremy Denzel</a:t>
            </a:r>
            <a:endParaRPr b="0" sz="1800">
              <a:solidFill>
                <a:srgbClr val="434343"/>
              </a:solidFill>
              <a:latin typeface="Raleway"/>
              <a:ea typeface="Raleway"/>
              <a:cs typeface="Raleway"/>
              <a:sym typeface="Raleway"/>
            </a:endParaRPr>
          </a:p>
          <a:p>
            <a:pPr indent="0" lvl="0" marL="0" rtl="0" algn="l">
              <a:lnSpc>
                <a:spcPct val="90000"/>
              </a:lnSpc>
              <a:spcBef>
                <a:spcPts val="0"/>
              </a:spcBef>
              <a:spcAft>
                <a:spcPts val="0"/>
              </a:spcAft>
              <a:buClr>
                <a:srgbClr val="1F51A4"/>
              </a:buClr>
              <a:buSzPts val="1500"/>
              <a:buNone/>
            </a:pPr>
            <a:r>
              <a:rPr b="0" lang="en" sz="1800">
                <a:solidFill>
                  <a:srgbClr val="434343"/>
                </a:solidFill>
                <a:latin typeface="Raleway"/>
                <a:ea typeface="Raleway"/>
                <a:cs typeface="Raleway"/>
                <a:sym typeface="Raleway"/>
              </a:rPr>
              <a:t>Vincent Leow</a:t>
            </a:r>
            <a:endParaRPr b="0" sz="1800">
              <a:solidFill>
                <a:srgbClr val="434343"/>
              </a:solidFill>
              <a:latin typeface="Raleway"/>
              <a:ea typeface="Raleway"/>
              <a:cs typeface="Raleway"/>
              <a:sym typeface="Raleway"/>
            </a:endParaRPr>
          </a:p>
          <a:p>
            <a:pPr indent="0" lvl="0" marL="0" rtl="0" algn="l">
              <a:lnSpc>
                <a:spcPct val="90000"/>
              </a:lnSpc>
              <a:spcBef>
                <a:spcPts val="0"/>
              </a:spcBef>
              <a:spcAft>
                <a:spcPts val="0"/>
              </a:spcAft>
              <a:buClr>
                <a:srgbClr val="1F51A4"/>
              </a:buClr>
              <a:buSzPts val="1500"/>
              <a:buNone/>
            </a:pPr>
            <a:r>
              <a:rPr b="0" lang="en" sz="1800">
                <a:solidFill>
                  <a:srgbClr val="434343"/>
                </a:solidFill>
                <a:latin typeface="Raleway"/>
                <a:ea typeface="Raleway"/>
                <a:cs typeface="Raleway"/>
                <a:sym typeface="Raleway"/>
              </a:rPr>
              <a:t>Zhang Yi</a:t>
            </a:r>
            <a:endParaRPr b="0" sz="1800">
              <a:solidFill>
                <a:srgbClr val="434343"/>
              </a:solidFill>
              <a:latin typeface="Raleway"/>
              <a:ea typeface="Raleway"/>
              <a:cs typeface="Raleway"/>
              <a:sym typeface="Raleway"/>
            </a:endParaRPr>
          </a:p>
          <a:p>
            <a:pPr indent="0" lvl="0" marL="342900" rtl="0" algn="l">
              <a:lnSpc>
                <a:spcPct val="90000"/>
              </a:lnSpc>
              <a:spcBef>
                <a:spcPts val="0"/>
              </a:spcBef>
              <a:spcAft>
                <a:spcPts val="0"/>
              </a:spcAft>
              <a:buClr>
                <a:srgbClr val="1F51A4"/>
              </a:buClr>
              <a:buSzPts val="1500"/>
              <a:buNone/>
            </a:pPr>
            <a:r>
              <a:t/>
            </a:r>
            <a:endParaRPr b="0" sz="1800">
              <a:solidFill>
                <a:srgbClr val="434343"/>
              </a:solidFill>
            </a:endParaRPr>
          </a:p>
        </p:txBody>
      </p:sp>
      <p:sp>
        <p:nvSpPr>
          <p:cNvPr id="71" name="Google Shape;71;p15"/>
          <p:cNvSpPr txBox="1"/>
          <p:nvPr>
            <p:ph type="title"/>
          </p:nvPr>
        </p:nvSpPr>
        <p:spPr>
          <a:xfrm>
            <a:off x="296809" y="991946"/>
            <a:ext cx="4278300" cy="645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1F51A4"/>
              </a:buClr>
              <a:buSzPts val="3800"/>
              <a:buFont typeface="Quattrocento Sans"/>
              <a:buNone/>
            </a:pPr>
            <a:r>
              <a:rPr lang="en">
                <a:solidFill>
                  <a:srgbClr val="434343"/>
                </a:solidFill>
                <a:latin typeface="Raleway"/>
                <a:ea typeface="Raleway"/>
                <a:cs typeface="Raleway"/>
                <a:sym typeface="Raleway"/>
              </a:rPr>
              <a:t>Toxic Comment Classifier</a:t>
            </a:r>
            <a:endParaRPr>
              <a:solidFill>
                <a:srgbClr val="434343"/>
              </a:solidFill>
              <a:latin typeface="Raleway"/>
              <a:ea typeface="Raleway"/>
              <a:cs typeface="Raleway"/>
              <a:sym typeface="Raleway"/>
            </a:endParaRPr>
          </a:p>
        </p:txBody>
      </p:sp>
      <p:sp>
        <p:nvSpPr>
          <p:cNvPr id="72" name="Google Shape;72;p15"/>
          <p:cNvSpPr txBox="1"/>
          <p:nvPr>
            <p:ph idx="12" type="sldNum"/>
          </p:nvPr>
        </p:nvSpPr>
        <p:spPr>
          <a:xfrm>
            <a:off x="7086600" y="4902839"/>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73" name="Google Shape;73;p15"/>
          <p:cNvSpPr txBox="1"/>
          <p:nvPr>
            <p:ph idx="1" type="body"/>
          </p:nvPr>
        </p:nvSpPr>
        <p:spPr>
          <a:xfrm>
            <a:off x="332194" y="1923075"/>
            <a:ext cx="3421200" cy="645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rgbClr val="1F51A4"/>
              </a:buClr>
              <a:buSzPts val="1500"/>
              <a:buNone/>
            </a:pPr>
            <a:r>
              <a:rPr lang="en" sz="1800">
                <a:solidFill>
                  <a:srgbClr val="434343"/>
                </a:solidFill>
                <a:latin typeface="Raleway"/>
                <a:ea typeface="Raleway"/>
                <a:cs typeface="Raleway"/>
                <a:sym typeface="Raleway"/>
              </a:rPr>
              <a:t>BT4222 Group 5 Final Project</a:t>
            </a:r>
            <a:endParaRPr sz="1800">
              <a:solidFill>
                <a:srgbClr val="434343"/>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graphicFrame>
        <p:nvGraphicFramePr>
          <p:cNvPr id="243" name="Google Shape;243;p24"/>
          <p:cNvGraphicFramePr/>
          <p:nvPr/>
        </p:nvGraphicFramePr>
        <p:xfrm>
          <a:off x="952500" y="1354500"/>
          <a:ext cx="3000000" cy="3000000"/>
        </p:xfrm>
        <a:graphic>
          <a:graphicData uri="http://schemas.openxmlformats.org/drawingml/2006/table">
            <a:tbl>
              <a:tblPr>
                <a:noFill/>
                <a:tableStyleId>{CA04E537-2595-41E2-AB0B-32E0A3E266A8}</a:tableStyleId>
              </a:tblPr>
              <a:tblGrid>
                <a:gridCol w="7239000"/>
              </a:tblGrid>
              <a:tr h="381000">
                <a:tc>
                  <a:txBody>
                    <a:bodyPr/>
                    <a:lstStyle/>
                    <a:p>
                      <a:pPr indent="0" lvl="0" marL="0" rtl="0" algn="l">
                        <a:spcBef>
                          <a:spcPts val="0"/>
                        </a:spcBef>
                        <a:spcAft>
                          <a:spcPts val="0"/>
                        </a:spcAft>
                        <a:buNone/>
                      </a:pPr>
                      <a:r>
                        <a:rPr lang="en">
                          <a:solidFill>
                            <a:srgbClr val="F4F4F4"/>
                          </a:solidFill>
                        </a:rPr>
                        <a:t>Examples of comments</a:t>
                      </a:r>
                      <a:endParaRPr>
                        <a:solidFill>
                          <a:srgbClr val="F4F4F4"/>
                        </a:solidFill>
                      </a:endParaRPr>
                    </a:p>
                  </a:txBody>
                  <a:tcPr marT="91425" marB="91425" marR="91425" marL="91425">
                    <a:solidFill>
                      <a:srgbClr val="57687B"/>
                    </a:solidFill>
                  </a:tcPr>
                </a:tc>
              </a:tr>
              <a:tr h="381000">
                <a:tc>
                  <a:txBody>
                    <a:bodyPr/>
                    <a:lstStyle/>
                    <a:p>
                      <a:pPr indent="0" lvl="0" marL="0" rtl="0" algn="l">
                        <a:spcBef>
                          <a:spcPts val="0"/>
                        </a:spcBef>
                        <a:spcAft>
                          <a:spcPts val="0"/>
                        </a:spcAft>
                        <a:buClr>
                          <a:schemeClr val="dk1"/>
                        </a:buClr>
                        <a:buSzPts val="1100"/>
                        <a:buFont typeface="Arial"/>
                        <a:buNone/>
                      </a:pPr>
                      <a:r>
                        <a:rPr lang="en">
                          <a:solidFill>
                            <a:schemeClr val="dk1"/>
                          </a:solidFill>
                        </a:rPr>
                        <a:t>Hey man, I'm really not trying to edit war. It's just that this guy is constantly removing relevant information and talking to me through edits instead of my talk page. He seems to care more about the formatting than the actual info.</a:t>
                      </a:r>
                      <a:endParaRPr/>
                    </a:p>
                  </a:txBody>
                  <a:tcPr marT="91425" marB="91425" marR="91425" marL="91425">
                    <a:solidFill>
                      <a:srgbClr val="F9F9F9"/>
                    </a:solidFill>
                  </a:tcPr>
                </a:tc>
              </a:tr>
              <a:tr h="381000">
                <a:tc>
                  <a:txBody>
                    <a:bodyPr/>
                    <a:lstStyle/>
                    <a:p>
                      <a:pPr indent="0" lvl="0" marL="0" rtl="0" algn="l">
                        <a:spcBef>
                          <a:spcPts val="0"/>
                        </a:spcBef>
                        <a:spcAft>
                          <a:spcPts val="0"/>
                        </a:spcAft>
                        <a:buClr>
                          <a:schemeClr val="dk1"/>
                        </a:buClr>
                        <a:buSzPts val="1100"/>
                        <a:buFont typeface="Arial"/>
                        <a:buNone/>
                      </a:pPr>
                      <a:r>
                        <a:rPr lang="en"/>
                        <a:t>All of my edits are good.  Cunts like you who revert good edits because you're too stupid to understand how to write well , and then revert other edits just because you've decided to bear a playground grudge, are the problem.  Maybe one day you'll realise the damage you did to a noble project.  201.215.187.159</a:t>
                      </a:r>
                      <a:endParaRPr/>
                    </a:p>
                    <a:p>
                      <a:pPr indent="0" lvl="0" marL="0" rtl="0" algn="l">
                        <a:spcBef>
                          <a:spcPts val="0"/>
                        </a:spcBef>
                        <a:spcAft>
                          <a:spcPts val="0"/>
                        </a:spcAft>
                        <a:buNone/>
                      </a:pPr>
                      <a:r>
                        <a:t/>
                      </a:r>
                      <a:endParaRPr/>
                    </a:p>
                  </a:txBody>
                  <a:tcPr marT="91425" marB="91425" marR="91425" marL="91425">
                    <a:solidFill>
                      <a:srgbClr val="F9F9F9"/>
                    </a:solidFill>
                  </a:tcPr>
                </a:tc>
              </a:tr>
            </a:tbl>
          </a:graphicData>
        </a:graphic>
      </p:graphicFrame>
      <p:sp>
        <p:nvSpPr>
          <p:cNvPr id="244" name="Google Shape;244;p24"/>
          <p:cNvSpPr txBox="1"/>
          <p:nvPr>
            <p:ph type="title"/>
          </p:nvPr>
        </p:nvSpPr>
        <p:spPr>
          <a:xfrm>
            <a:off x="285750" y="375662"/>
            <a:ext cx="8415300" cy="3351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1F51A4"/>
              </a:buClr>
              <a:buSzPts val="1900"/>
              <a:buFont typeface="Quattrocento Sans"/>
              <a:buNone/>
            </a:pPr>
            <a:r>
              <a:rPr lang="en" sz="3600">
                <a:solidFill>
                  <a:srgbClr val="616262"/>
                </a:solidFill>
                <a:latin typeface="Lato"/>
                <a:ea typeface="Lato"/>
                <a:cs typeface="Lato"/>
                <a:sym typeface="Lato"/>
              </a:rPr>
              <a:t>Examples</a:t>
            </a:r>
            <a:endParaRPr sz="3600">
              <a:solidFill>
                <a:srgbClr val="616262"/>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25"/>
          <p:cNvSpPr txBox="1"/>
          <p:nvPr>
            <p:ph type="title"/>
          </p:nvPr>
        </p:nvSpPr>
        <p:spPr>
          <a:xfrm>
            <a:off x="381000" y="628650"/>
            <a:ext cx="8635500" cy="17169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accent1"/>
              </a:buClr>
              <a:buSzPts val="6600"/>
              <a:buFont typeface="Quattrocento Sans"/>
              <a:buNone/>
            </a:pPr>
            <a:r>
              <a:rPr lang="en" sz="6600">
                <a:solidFill>
                  <a:srgbClr val="616262"/>
                </a:solidFill>
                <a:latin typeface="Lato"/>
                <a:ea typeface="Lato"/>
                <a:cs typeface="Lato"/>
                <a:sym typeface="Lato"/>
              </a:rPr>
              <a:t>03</a:t>
            </a:r>
            <a:br>
              <a:rPr lang="en">
                <a:solidFill>
                  <a:srgbClr val="616262"/>
                </a:solidFill>
                <a:latin typeface="Lato"/>
                <a:ea typeface="Lato"/>
                <a:cs typeface="Lato"/>
                <a:sym typeface="Lato"/>
              </a:rPr>
            </a:br>
            <a:r>
              <a:rPr lang="en" sz="3600">
                <a:solidFill>
                  <a:srgbClr val="616262"/>
                </a:solidFill>
                <a:latin typeface="Lato"/>
                <a:ea typeface="Lato"/>
                <a:cs typeface="Lato"/>
                <a:sym typeface="Lato"/>
              </a:rPr>
              <a:t>Data Munging</a:t>
            </a:r>
            <a:endParaRPr sz="3600">
              <a:solidFill>
                <a:srgbClr val="616262"/>
              </a:solidFill>
              <a:latin typeface="Lato"/>
              <a:ea typeface="Lato"/>
              <a:cs typeface="Lato"/>
              <a:sym typeface="Lato"/>
            </a:endParaRPr>
          </a:p>
          <a:p>
            <a:pPr indent="0" lvl="0" marL="0" rtl="0" algn="l">
              <a:lnSpc>
                <a:spcPct val="90000"/>
              </a:lnSpc>
              <a:spcBef>
                <a:spcPts val="0"/>
              </a:spcBef>
              <a:spcAft>
                <a:spcPts val="0"/>
              </a:spcAft>
              <a:buClr>
                <a:schemeClr val="accent1"/>
              </a:buClr>
              <a:buSzPts val="6600"/>
              <a:buFont typeface="Quattrocento Sans"/>
              <a:buNone/>
            </a:pPr>
            <a:br>
              <a:rPr lang="en">
                <a:solidFill>
                  <a:srgbClr val="616262"/>
                </a:solidFill>
                <a:latin typeface="Lato"/>
                <a:ea typeface="Lato"/>
                <a:cs typeface="Lato"/>
                <a:sym typeface="Lato"/>
              </a:rPr>
            </a:br>
            <a:endParaRPr>
              <a:solidFill>
                <a:srgbClr val="616262"/>
              </a:solidFill>
              <a:latin typeface="Lato"/>
              <a:ea typeface="Lato"/>
              <a:cs typeface="Lato"/>
              <a:sym typeface="Lato"/>
            </a:endParaRPr>
          </a:p>
        </p:txBody>
      </p:sp>
      <p:sp>
        <p:nvSpPr>
          <p:cNvPr id="250" name="Google Shape;250;p25"/>
          <p:cNvSpPr/>
          <p:nvPr/>
        </p:nvSpPr>
        <p:spPr>
          <a:xfrm>
            <a:off x="1466641" y="3512644"/>
            <a:ext cx="1863900" cy="4845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500">
                <a:solidFill>
                  <a:srgbClr val="666666"/>
                </a:solidFill>
              </a:rPr>
              <a:t>Regex Operation</a:t>
            </a:r>
            <a:endParaRPr b="1" sz="1500">
              <a:solidFill>
                <a:srgbClr val="666666"/>
              </a:solidFill>
            </a:endParaRPr>
          </a:p>
        </p:txBody>
      </p:sp>
      <p:grpSp>
        <p:nvGrpSpPr>
          <p:cNvPr id="251" name="Google Shape;251;p25"/>
          <p:cNvGrpSpPr/>
          <p:nvPr/>
        </p:nvGrpSpPr>
        <p:grpSpPr>
          <a:xfrm>
            <a:off x="3711823" y="2221043"/>
            <a:ext cx="1151775" cy="1154025"/>
            <a:chOff x="4709747" y="1208942"/>
            <a:chExt cx="1535700" cy="1538700"/>
          </a:xfrm>
        </p:grpSpPr>
        <p:sp>
          <p:nvSpPr>
            <p:cNvPr id="252" name="Google Shape;252;p25"/>
            <p:cNvSpPr/>
            <p:nvPr/>
          </p:nvSpPr>
          <p:spPr>
            <a:xfrm>
              <a:off x="4709747" y="1208942"/>
              <a:ext cx="1535700" cy="15387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253" name="Google Shape;253;p25"/>
            <p:cNvSpPr/>
            <p:nvPr/>
          </p:nvSpPr>
          <p:spPr>
            <a:xfrm>
              <a:off x="4850423" y="1345223"/>
              <a:ext cx="1254300" cy="1266000"/>
            </a:xfrm>
            <a:prstGeom prst="ellipse">
              <a:avLst/>
            </a:prstGeom>
            <a:solidFill>
              <a:srgbClr val="57687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grpSp>
      <p:sp>
        <p:nvSpPr>
          <p:cNvPr id="254" name="Google Shape;254;p25"/>
          <p:cNvSpPr/>
          <p:nvPr/>
        </p:nvSpPr>
        <p:spPr>
          <a:xfrm>
            <a:off x="5241372" y="3512644"/>
            <a:ext cx="1750200" cy="4845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500">
                <a:solidFill>
                  <a:srgbClr val="666666"/>
                </a:solidFill>
              </a:rPr>
              <a:t>Vectorization</a:t>
            </a:r>
            <a:endParaRPr b="1" sz="1500">
              <a:solidFill>
                <a:srgbClr val="666666"/>
              </a:solidFill>
            </a:endParaRPr>
          </a:p>
        </p:txBody>
      </p:sp>
      <p:grpSp>
        <p:nvGrpSpPr>
          <p:cNvPr id="255" name="Google Shape;255;p25"/>
          <p:cNvGrpSpPr/>
          <p:nvPr/>
        </p:nvGrpSpPr>
        <p:grpSpPr>
          <a:xfrm>
            <a:off x="1822704" y="2224062"/>
            <a:ext cx="1151775" cy="1154025"/>
            <a:chOff x="4709747" y="1208942"/>
            <a:chExt cx="1535700" cy="1538700"/>
          </a:xfrm>
        </p:grpSpPr>
        <p:sp>
          <p:nvSpPr>
            <p:cNvPr id="256" name="Google Shape;256;p25"/>
            <p:cNvSpPr/>
            <p:nvPr/>
          </p:nvSpPr>
          <p:spPr>
            <a:xfrm>
              <a:off x="4709747" y="1208942"/>
              <a:ext cx="1535700" cy="1538700"/>
            </a:xfrm>
            <a:prstGeom prst="ellipse">
              <a:avLst/>
            </a:prstGeom>
            <a:solidFill>
              <a:srgbClr val="57687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257" name="Google Shape;257;p25"/>
            <p:cNvSpPr/>
            <p:nvPr/>
          </p:nvSpPr>
          <p:spPr>
            <a:xfrm>
              <a:off x="4850423" y="1345223"/>
              <a:ext cx="1254300" cy="1266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grpSp>
      <p:grpSp>
        <p:nvGrpSpPr>
          <p:cNvPr id="258" name="Google Shape;258;p25"/>
          <p:cNvGrpSpPr/>
          <p:nvPr/>
        </p:nvGrpSpPr>
        <p:grpSpPr>
          <a:xfrm>
            <a:off x="2227080" y="2517811"/>
            <a:ext cx="343045" cy="566536"/>
            <a:chOff x="3234" y="821"/>
            <a:chExt cx="2015" cy="3328"/>
          </a:xfrm>
        </p:grpSpPr>
        <p:sp>
          <p:nvSpPr>
            <p:cNvPr id="259" name="Google Shape;259;p25"/>
            <p:cNvSpPr/>
            <p:nvPr/>
          </p:nvSpPr>
          <p:spPr>
            <a:xfrm>
              <a:off x="3234" y="821"/>
              <a:ext cx="2015" cy="3328"/>
            </a:xfrm>
            <a:custGeom>
              <a:rect b="b" l="l" r="r" t="t"/>
              <a:pathLst>
                <a:path extrusionOk="0" h="4606" w="2789">
                  <a:moveTo>
                    <a:pt x="1367" y="828"/>
                  </a:moveTo>
                  <a:lnTo>
                    <a:pt x="1308" y="832"/>
                  </a:lnTo>
                  <a:lnTo>
                    <a:pt x="1254" y="844"/>
                  </a:lnTo>
                  <a:lnTo>
                    <a:pt x="1202" y="864"/>
                  </a:lnTo>
                  <a:lnTo>
                    <a:pt x="1154" y="890"/>
                  </a:lnTo>
                  <a:lnTo>
                    <a:pt x="1111" y="922"/>
                  </a:lnTo>
                  <a:lnTo>
                    <a:pt x="1073" y="960"/>
                  </a:lnTo>
                  <a:lnTo>
                    <a:pt x="1039" y="1003"/>
                  </a:lnTo>
                  <a:lnTo>
                    <a:pt x="1013" y="1051"/>
                  </a:lnTo>
                  <a:lnTo>
                    <a:pt x="993" y="1102"/>
                  </a:lnTo>
                  <a:lnTo>
                    <a:pt x="980" y="1156"/>
                  </a:lnTo>
                  <a:lnTo>
                    <a:pt x="977" y="1212"/>
                  </a:lnTo>
                  <a:lnTo>
                    <a:pt x="980" y="1269"/>
                  </a:lnTo>
                  <a:lnTo>
                    <a:pt x="993" y="1325"/>
                  </a:lnTo>
                  <a:lnTo>
                    <a:pt x="1013" y="1376"/>
                  </a:lnTo>
                  <a:lnTo>
                    <a:pt x="1039" y="1422"/>
                  </a:lnTo>
                  <a:lnTo>
                    <a:pt x="1073" y="1466"/>
                  </a:lnTo>
                  <a:lnTo>
                    <a:pt x="1111" y="1504"/>
                  </a:lnTo>
                  <a:lnTo>
                    <a:pt x="1154" y="1536"/>
                  </a:lnTo>
                  <a:lnTo>
                    <a:pt x="1202" y="1562"/>
                  </a:lnTo>
                  <a:lnTo>
                    <a:pt x="1254" y="1581"/>
                  </a:lnTo>
                  <a:lnTo>
                    <a:pt x="1308" y="1594"/>
                  </a:lnTo>
                  <a:lnTo>
                    <a:pt x="1367" y="1598"/>
                  </a:lnTo>
                  <a:lnTo>
                    <a:pt x="1425" y="1594"/>
                  </a:lnTo>
                  <a:lnTo>
                    <a:pt x="1479" y="1581"/>
                  </a:lnTo>
                  <a:lnTo>
                    <a:pt x="1531" y="1562"/>
                  </a:lnTo>
                  <a:lnTo>
                    <a:pt x="1579" y="1536"/>
                  </a:lnTo>
                  <a:lnTo>
                    <a:pt x="1622" y="1504"/>
                  </a:lnTo>
                  <a:lnTo>
                    <a:pt x="1660" y="1466"/>
                  </a:lnTo>
                  <a:lnTo>
                    <a:pt x="1694" y="1422"/>
                  </a:lnTo>
                  <a:lnTo>
                    <a:pt x="1720" y="1376"/>
                  </a:lnTo>
                  <a:lnTo>
                    <a:pt x="1740" y="1325"/>
                  </a:lnTo>
                  <a:lnTo>
                    <a:pt x="1751" y="1269"/>
                  </a:lnTo>
                  <a:lnTo>
                    <a:pt x="1756" y="1212"/>
                  </a:lnTo>
                  <a:lnTo>
                    <a:pt x="1751" y="1156"/>
                  </a:lnTo>
                  <a:lnTo>
                    <a:pt x="1740" y="1102"/>
                  </a:lnTo>
                  <a:lnTo>
                    <a:pt x="1720" y="1051"/>
                  </a:lnTo>
                  <a:lnTo>
                    <a:pt x="1694" y="1003"/>
                  </a:lnTo>
                  <a:lnTo>
                    <a:pt x="1660" y="960"/>
                  </a:lnTo>
                  <a:lnTo>
                    <a:pt x="1622" y="922"/>
                  </a:lnTo>
                  <a:lnTo>
                    <a:pt x="1579" y="890"/>
                  </a:lnTo>
                  <a:lnTo>
                    <a:pt x="1531" y="864"/>
                  </a:lnTo>
                  <a:lnTo>
                    <a:pt x="1479" y="844"/>
                  </a:lnTo>
                  <a:lnTo>
                    <a:pt x="1425" y="832"/>
                  </a:lnTo>
                  <a:lnTo>
                    <a:pt x="1367" y="828"/>
                  </a:lnTo>
                  <a:close/>
                  <a:moveTo>
                    <a:pt x="1282" y="0"/>
                  </a:moveTo>
                  <a:lnTo>
                    <a:pt x="1433" y="0"/>
                  </a:lnTo>
                  <a:lnTo>
                    <a:pt x="1433" y="662"/>
                  </a:lnTo>
                  <a:lnTo>
                    <a:pt x="1501" y="675"/>
                  </a:lnTo>
                  <a:lnTo>
                    <a:pt x="1564" y="695"/>
                  </a:lnTo>
                  <a:lnTo>
                    <a:pt x="1625" y="723"/>
                  </a:lnTo>
                  <a:lnTo>
                    <a:pt x="1682" y="758"/>
                  </a:lnTo>
                  <a:lnTo>
                    <a:pt x="1734" y="799"/>
                  </a:lnTo>
                  <a:lnTo>
                    <a:pt x="1781" y="845"/>
                  </a:lnTo>
                  <a:lnTo>
                    <a:pt x="1821" y="896"/>
                  </a:lnTo>
                  <a:lnTo>
                    <a:pt x="1856" y="952"/>
                  </a:lnTo>
                  <a:lnTo>
                    <a:pt x="1884" y="1011"/>
                  </a:lnTo>
                  <a:lnTo>
                    <a:pt x="1904" y="1075"/>
                  </a:lnTo>
                  <a:lnTo>
                    <a:pt x="1916" y="1142"/>
                  </a:lnTo>
                  <a:lnTo>
                    <a:pt x="1921" y="1212"/>
                  </a:lnTo>
                  <a:lnTo>
                    <a:pt x="1918" y="1271"/>
                  </a:lnTo>
                  <a:lnTo>
                    <a:pt x="1909" y="1329"/>
                  </a:lnTo>
                  <a:lnTo>
                    <a:pt x="1893" y="1383"/>
                  </a:lnTo>
                  <a:lnTo>
                    <a:pt x="1872" y="1437"/>
                  </a:lnTo>
                  <a:lnTo>
                    <a:pt x="2162" y="2215"/>
                  </a:lnTo>
                  <a:lnTo>
                    <a:pt x="2453" y="2215"/>
                  </a:lnTo>
                  <a:lnTo>
                    <a:pt x="2453" y="2021"/>
                  </a:lnTo>
                  <a:lnTo>
                    <a:pt x="2574" y="2021"/>
                  </a:lnTo>
                  <a:lnTo>
                    <a:pt x="2574" y="2528"/>
                  </a:lnTo>
                  <a:lnTo>
                    <a:pt x="2453" y="2528"/>
                  </a:lnTo>
                  <a:lnTo>
                    <a:pt x="2453" y="2334"/>
                  </a:lnTo>
                  <a:lnTo>
                    <a:pt x="2206" y="2334"/>
                  </a:lnTo>
                  <a:lnTo>
                    <a:pt x="2652" y="3535"/>
                  </a:lnTo>
                  <a:lnTo>
                    <a:pt x="2624" y="3873"/>
                  </a:lnTo>
                  <a:lnTo>
                    <a:pt x="2789" y="4606"/>
                  </a:lnTo>
                  <a:lnTo>
                    <a:pt x="2417" y="3957"/>
                  </a:lnTo>
                  <a:lnTo>
                    <a:pt x="2149" y="3708"/>
                  </a:lnTo>
                  <a:lnTo>
                    <a:pt x="1395" y="1801"/>
                  </a:lnTo>
                  <a:lnTo>
                    <a:pt x="642" y="3708"/>
                  </a:lnTo>
                  <a:lnTo>
                    <a:pt x="374" y="3957"/>
                  </a:lnTo>
                  <a:lnTo>
                    <a:pt x="0" y="4606"/>
                  </a:lnTo>
                  <a:lnTo>
                    <a:pt x="166" y="3873"/>
                  </a:lnTo>
                  <a:lnTo>
                    <a:pt x="137" y="3535"/>
                  </a:lnTo>
                  <a:lnTo>
                    <a:pt x="584" y="2334"/>
                  </a:lnTo>
                  <a:lnTo>
                    <a:pt x="325" y="2334"/>
                  </a:lnTo>
                  <a:lnTo>
                    <a:pt x="325" y="2528"/>
                  </a:lnTo>
                  <a:lnTo>
                    <a:pt x="203" y="2528"/>
                  </a:lnTo>
                  <a:lnTo>
                    <a:pt x="203" y="2021"/>
                  </a:lnTo>
                  <a:lnTo>
                    <a:pt x="325" y="2021"/>
                  </a:lnTo>
                  <a:lnTo>
                    <a:pt x="325" y="2215"/>
                  </a:lnTo>
                  <a:lnTo>
                    <a:pt x="628" y="2215"/>
                  </a:lnTo>
                  <a:lnTo>
                    <a:pt x="887" y="1517"/>
                  </a:lnTo>
                  <a:lnTo>
                    <a:pt x="855" y="1463"/>
                  </a:lnTo>
                  <a:lnTo>
                    <a:pt x="829" y="1405"/>
                  </a:lnTo>
                  <a:lnTo>
                    <a:pt x="811" y="1344"/>
                  </a:lnTo>
                  <a:lnTo>
                    <a:pt x="799" y="1279"/>
                  </a:lnTo>
                  <a:lnTo>
                    <a:pt x="795" y="1212"/>
                  </a:lnTo>
                  <a:lnTo>
                    <a:pt x="799" y="1142"/>
                  </a:lnTo>
                  <a:lnTo>
                    <a:pt x="811" y="1075"/>
                  </a:lnTo>
                  <a:lnTo>
                    <a:pt x="832" y="1011"/>
                  </a:lnTo>
                  <a:lnTo>
                    <a:pt x="859" y="952"/>
                  </a:lnTo>
                  <a:lnTo>
                    <a:pt x="895" y="896"/>
                  </a:lnTo>
                  <a:lnTo>
                    <a:pt x="935" y="845"/>
                  </a:lnTo>
                  <a:lnTo>
                    <a:pt x="982" y="799"/>
                  </a:lnTo>
                  <a:lnTo>
                    <a:pt x="1033" y="758"/>
                  </a:lnTo>
                  <a:lnTo>
                    <a:pt x="1089" y="723"/>
                  </a:lnTo>
                  <a:lnTo>
                    <a:pt x="1151" y="695"/>
                  </a:lnTo>
                  <a:lnTo>
                    <a:pt x="1214" y="675"/>
                  </a:lnTo>
                  <a:lnTo>
                    <a:pt x="1282" y="662"/>
                  </a:lnTo>
                  <a:lnTo>
                    <a:pt x="1282" y="0"/>
                  </a:lnTo>
                  <a:close/>
                </a:path>
              </a:pathLst>
            </a:custGeom>
            <a:solidFill>
              <a:srgbClr val="57687B"/>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60" name="Google Shape;260;p25"/>
            <p:cNvSpPr/>
            <p:nvPr/>
          </p:nvSpPr>
          <p:spPr>
            <a:xfrm>
              <a:off x="4131" y="1847"/>
              <a:ext cx="192" cy="190"/>
            </a:xfrm>
            <a:custGeom>
              <a:rect b="b" l="l" r="r" t="t"/>
              <a:pathLst>
                <a:path extrusionOk="0" h="379" w="385">
                  <a:moveTo>
                    <a:pt x="193" y="0"/>
                  </a:moveTo>
                  <a:lnTo>
                    <a:pt x="231" y="3"/>
                  </a:lnTo>
                  <a:lnTo>
                    <a:pt x="267" y="14"/>
                  </a:lnTo>
                  <a:lnTo>
                    <a:pt x="299" y="32"/>
                  </a:lnTo>
                  <a:lnTo>
                    <a:pt x="329" y="55"/>
                  </a:lnTo>
                  <a:lnTo>
                    <a:pt x="351" y="83"/>
                  </a:lnTo>
                  <a:lnTo>
                    <a:pt x="368" y="115"/>
                  </a:lnTo>
                  <a:lnTo>
                    <a:pt x="380" y="151"/>
                  </a:lnTo>
                  <a:lnTo>
                    <a:pt x="385" y="189"/>
                  </a:lnTo>
                  <a:lnTo>
                    <a:pt x="380" y="227"/>
                  </a:lnTo>
                  <a:lnTo>
                    <a:pt x="368" y="264"/>
                  </a:lnTo>
                  <a:lnTo>
                    <a:pt x="351" y="296"/>
                  </a:lnTo>
                  <a:lnTo>
                    <a:pt x="329" y="323"/>
                  </a:lnTo>
                  <a:lnTo>
                    <a:pt x="299" y="347"/>
                  </a:lnTo>
                  <a:lnTo>
                    <a:pt x="267" y="364"/>
                  </a:lnTo>
                  <a:lnTo>
                    <a:pt x="231" y="374"/>
                  </a:lnTo>
                  <a:lnTo>
                    <a:pt x="193" y="379"/>
                  </a:lnTo>
                  <a:lnTo>
                    <a:pt x="153" y="374"/>
                  </a:lnTo>
                  <a:lnTo>
                    <a:pt x="118" y="364"/>
                  </a:lnTo>
                  <a:lnTo>
                    <a:pt x="86" y="347"/>
                  </a:lnTo>
                  <a:lnTo>
                    <a:pt x="56" y="323"/>
                  </a:lnTo>
                  <a:lnTo>
                    <a:pt x="33" y="296"/>
                  </a:lnTo>
                  <a:lnTo>
                    <a:pt x="15" y="264"/>
                  </a:lnTo>
                  <a:lnTo>
                    <a:pt x="5" y="227"/>
                  </a:lnTo>
                  <a:lnTo>
                    <a:pt x="0" y="189"/>
                  </a:lnTo>
                  <a:lnTo>
                    <a:pt x="5" y="151"/>
                  </a:lnTo>
                  <a:lnTo>
                    <a:pt x="15" y="115"/>
                  </a:lnTo>
                  <a:lnTo>
                    <a:pt x="33" y="83"/>
                  </a:lnTo>
                  <a:lnTo>
                    <a:pt x="56" y="55"/>
                  </a:lnTo>
                  <a:lnTo>
                    <a:pt x="86" y="32"/>
                  </a:lnTo>
                  <a:lnTo>
                    <a:pt x="118" y="14"/>
                  </a:lnTo>
                  <a:lnTo>
                    <a:pt x="153" y="3"/>
                  </a:lnTo>
                  <a:lnTo>
                    <a:pt x="193" y="0"/>
                  </a:lnTo>
                  <a:close/>
                </a:path>
              </a:pathLst>
            </a:custGeom>
            <a:solidFill>
              <a:srgbClr val="57687B"/>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sp>
        <p:nvSpPr>
          <p:cNvPr id="261" name="Google Shape;261;p25"/>
          <p:cNvSpPr/>
          <p:nvPr/>
        </p:nvSpPr>
        <p:spPr>
          <a:xfrm>
            <a:off x="3925625" y="2448313"/>
            <a:ext cx="724120" cy="705522"/>
          </a:xfrm>
          <a:custGeom>
            <a:rect b="b" l="l" r="r" t="t"/>
            <a:pathLst>
              <a:path extrusionOk="0" h="3436" w="3440">
                <a:moveTo>
                  <a:pt x="1723" y="1148"/>
                </a:moveTo>
                <a:lnTo>
                  <a:pt x="1664" y="1152"/>
                </a:lnTo>
                <a:lnTo>
                  <a:pt x="1607" y="1160"/>
                </a:lnTo>
                <a:lnTo>
                  <a:pt x="1552" y="1175"/>
                </a:lnTo>
                <a:lnTo>
                  <a:pt x="1500" y="1194"/>
                </a:lnTo>
                <a:lnTo>
                  <a:pt x="1449" y="1218"/>
                </a:lnTo>
                <a:lnTo>
                  <a:pt x="1402" y="1246"/>
                </a:lnTo>
                <a:lnTo>
                  <a:pt x="1358" y="1280"/>
                </a:lnTo>
                <a:lnTo>
                  <a:pt x="1318" y="1317"/>
                </a:lnTo>
                <a:lnTo>
                  <a:pt x="1280" y="1358"/>
                </a:lnTo>
                <a:lnTo>
                  <a:pt x="1247" y="1402"/>
                </a:lnTo>
                <a:lnTo>
                  <a:pt x="1219" y="1449"/>
                </a:lnTo>
                <a:lnTo>
                  <a:pt x="1194" y="1498"/>
                </a:lnTo>
                <a:lnTo>
                  <a:pt x="1174" y="1551"/>
                </a:lnTo>
                <a:lnTo>
                  <a:pt x="1161" y="1607"/>
                </a:lnTo>
                <a:lnTo>
                  <a:pt x="1152" y="1663"/>
                </a:lnTo>
                <a:lnTo>
                  <a:pt x="1149" y="1721"/>
                </a:lnTo>
                <a:lnTo>
                  <a:pt x="1152" y="1780"/>
                </a:lnTo>
                <a:lnTo>
                  <a:pt x="1161" y="1837"/>
                </a:lnTo>
                <a:lnTo>
                  <a:pt x="1174" y="1891"/>
                </a:lnTo>
                <a:lnTo>
                  <a:pt x="1194" y="1944"/>
                </a:lnTo>
                <a:lnTo>
                  <a:pt x="1219" y="1994"/>
                </a:lnTo>
                <a:lnTo>
                  <a:pt x="1247" y="2042"/>
                </a:lnTo>
                <a:lnTo>
                  <a:pt x="1280" y="2086"/>
                </a:lnTo>
                <a:lnTo>
                  <a:pt x="1318" y="2127"/>
                </a:lnTo>
                <a:lnTo>
                  <a:pt x="1358" y="2164"/>
                </a:lnTo>
                <a:lnTo>
                  <a:pt x="1402" y="2196"/>
                </a:lnTo>
                <a:lnTo>
                  <a:pt x="1449" y="2226"/>
                </a:lnTo>
                <a:lnTo>
                  <a:pt x="1500" y="2250"/>
                </a:lnTo>
                <a:lnTo>
                  <a:pt x="1552" y="2269"/>
                </a:lnTo>
                <a:lnTo>
                  <a:pt x="1607" y="2283"/>
                </a:lnTo>
                <a:lnTo>
                  <a:pt x="1664" y="2292"/>
                </a:lnTo>
                <a:lnTo>
                  <a:pt x="1723" y="2295"/>
                </a:lnTo>
                <a:lnTo>
                  <a:pt x="1782" y="2292"/>
                </a:lnTo>
                <a:lnTo>
                  <a:pt x="1838" y="2283"/>
                </a:lnTo>
                <a:lnTo>
                  <a:pt x="1893" y="2269"/>
                </a:lnTo>
                <a:lnTo>
                  <a:pt x="1946" y="2250"/>
                </a:lnTo>
                <a:lnTo>
                  <a:pt x="1996" y="2226"/>
                </a:lnTo>
                <a:lnTo>
                  <a:pt x="2044" y="2196"/>
                </a:lnTo>
                <a:lnTo>
                  <a:pt x="2088" y="2164"/>
                </a:lnTo>
                <a:lnTo>
                  <a:pt x="2128" y="2127"/>
                </a:lnTo>
                <a:lnTo>
                  <a:pt x="2166" y="2086"/>
                </a:lnTo>
                <a:lnTo>
                  <a:pt x="2198" y="2042"/>
                </a:lnTo>
                <a:lnTo>
                  <a:pt x="2227" y="1994"/>
                </a:lnTo>
                <a:lnTo>
                  <a:pt x="2251" y="1944"/>
                </a:lnTo>
                <a:lnTo>
                  <a:pt x="2271" y="1891"/>
                </a:lnTo>
                <a:lnTo>
                  <a:pt x="2285" y="1837"/>
                </a:lnTo>
                <a:lnTo>
                  <a:pt x="2294" y="1780"/>
                </a:lnTo>
                <a:lnTo>
                  <a:pt x="2296" y="1721"/>
                </a:lnTo>
                <a:lnTo>
                  <a:pt x="2294" y="1663"/>
                </a:lnTo>
                <a:lnTo>
                  <a:pt x="2285" y="1607"/>
                </a:lnTo>
                <a:lnTo>
                  <a:pt x="2271" y="1551"/>
                </a:lnTo>
                <a:lnTo>
                  <a:pt x="2251" y="1498"/>
                </a:lnTo>
                <a:lnTo>
                  <a:pt x="2227" y="1449"/>
                </a:lnTo>
                <a:lnTo>
                  <a:pt x="2198" y="1402"/>
                </a:lnTo>
                <a:lnTo>
                  <a:pt x="2166" y="1358"/>
                </a:lnTo>
                <a:lnTo>
                  <a:pt x="2128" y="1317"/>
                </a:lnTo>
                <a:lnTo>
                  <a:pt x="2088" y="1280"/>
                </a:lnTo>
                <a:lnTo>
                  <a:pt x="2044" y="1246"/>
                </a:lnTo>
                <a:lnTo>
                  <a:pt x="1996" y="1218"/>
                </a:lnTo>
                <a:lnTo>
                  <a:pt x="1946" y="1194"/>
                </a:lnTo>
                <a:lnTo>
                  <a:pt x="1893" y="1175"/>
                </a:lnTo>
                <a:lnTo>
                  <a:pt x="1838" y="1160"/>
                </a:lnTo>
                <a:lnTo>
                  <a:pt x="1782" y="1152"/>
                </a:lnTo>
                <a:lnTo>
                  <a:pt x="1723" y="1148"/>
                </a:lnTo>
                <a:close/>
                <a:moveTo>
                  <a:pt x="1727" y="0"/>
                </a:moveTo>
                <a:lnTo>
                  <a:pt x="1727" y="0"/>
                </a:lnTo>
                <a:lnTo>
                  <a:pt x="1824" y="3"/>
                </a:lnTo>
                <a:lnTo>
                  <a:pt x="1921" y="11"/>
                </a:lnTo>
                <a:lnTo>
                  <a:pt x="1941" y="16"/>
                </a:lnTo>
                <a:lnTo>
                  <a:pt x="1960" y="25"/>
                </a:lnTo>
                <a:lnTo>
                  <a:pt x="1975" y="38"/>
                </a:lnTo>
                <a:lnTo>
                  <a:pt x="1989" y="52"/>
                </a:lnTo>
                <a:lnTo>
                  <a:pt x="1998" y="70"/>
                </a:lnTo>
                <a:lnTo>
                  <a:pt x="2004" y="90"/>
                </a:lnTo>
                <a:lnTo>
                  <a:pt x="2005" y="111"/>
                </a:lnTo>
                <a:lnTo>
                  <a:pt x="2005" y="155"/>
                </a:lnTo>
                <a:lnTo>
                  <a:pt x="2010" y="197"/>
                </a:lnTo>
                <a:lnTo>
                  <a:pt x="2020" y="239"/>
                </a:lnTo>
                <a:lnTo>
                  <a:pt x="2033" y="279"/>
                </a:lnTo>
                <a:lnTo>
                  <a:pt x="2051" y="317"/>
                </a:lnTo>
                <a:lnTo>
                  <a:pt x="2073" y="353"/>
                </a:lnTo>
                <a:lnTo>
                  <a:pt x="2099" y="385"/>
                </a:lnTo>
                <a:lnTo>
                  <a:pt x="2129" y="416"/>
                </a:lnTo>
                <a:lnTo>
                  <a:pt x="2162" y="442"/>
                </a:lnTo>
                <a:lnTo>
                  <a:pt x="2198" y="465"/>
                </a:lnTo>
                <a:lnTo>
                  <a:pt x="2237" y="484"/>
                </a:lnTo>
                <a:lnTo>
                  <a:pt x="2277" y="498"/>
                </a:lnTo>
                <a:lnTo>
                  <a:pt x="2318" y="507"/>
                </a:lnTo>
                <a:lnTo>
                  <a:pt x="2360" y="512"/>
                </a:lnTo>
                <a:lnTo>
                  <a:pt x="2403" y="511"/>
                </a:lnTo>
                <a:lnTo>
                  <a:pt x="2446" y="505"/>
                </a:lnTo>
                <a:lnTo>
                  <a:pt x="2488" y="496"/>
                </a:lnTo>
                <a:lnTo>
                  <a:pt x="2528" y="482"/>
                </a:lnTo>
                <a:lnTo>
                  <a:pt x="2567" y="464"/>
                </a:lnTo>
                <a:lnTo>
                  <a:pt x="2603" y="443"/>
                </a:lnTo>
                <a:lnTo>
                  <a:pt x="2636" y="417"/>
                </a:lnTo>
                <a:lnTo>
                  <a:pt x="2667" y="389"/>
                </a:lnTo>
                <a:lnTo>
                  <a:pt x="2683" y="374"/>
                </a:lnTo>
                <a:lnTo>
                  <a:pt x="2700" y="364"/>
                </a:lnTo>
                <a:lnTo>
                  <a:pt x="2719" y="358"/>
                </a:lnTo>
                <a:lnTo>
                  <a:pt x="2739" y="357"/>
                </a:lnTo>
                <a:lnTo>
                  <a:pt x="2760" y="359"/>
                </a:lnTo>
                <a:lnTo>
                  <a:pt x="2779" y="367"/>
                </a:lnTo>
                <a:lnTo>
                  <a:pt x="2797" y="378"/>
                </a:lnTo>
                <a:lnTo>
                  <a:pt x="2871" y="440"/>
                </a:lnTo>
                <a:lnTo>
                  <a:pt x="2940" y="507"/>
                </a:lnTo>
                <a:lnTo>
                  <a:pt x="3007" y="578"/>
                </a:lnTo>
                <a:lnTo>
                  <a:pt x="3070" y="652"/>
                </a:lnTo>
                <a:lnTo>
                  <a:pt x="3080" y="670"/>
                </a:lnTo>
                <a:lnTo>
                  <a:pt x="3088" y="689"/>
                </a:lnTo>
                <a:lnTo>
                  <a:pt x="3090" y="709"/>
                </a:lnTo>
                <a:lnTo>
                  <a:pt x="3089" y="729"/>
                </a:lnTo>
                <a:lnTo>
                  <a:pt x="3082" y="749"/>
                </a:lnTo>
                <a:lnTo>
                  <a:pt x="3073" y="767"/>
                </a:lnTo>
                <a:lnTo>
                  <a:pt x="3059" y="783"/>
                </a:lnTo>
                <a:lnTo>
                  <a:pt x="3029" y="813"/>
                </a:lnTo>
                <a:lnTo>
                  <a:pt x="3002" y="847"/>
                </a:lnTo>
                <a:lnTo>
                  <a:pt x="2981" y="883"/>
                </a:lnTo>
                <a:lnTo>
                  <a:pt x="2963" y="920"/>
                </a:lnTo>
                <a:lnTo>
                  <a:pt x="2950" y="960"/>
                </a:lnTo>
                <a:lnTo>
                  <a:pt x="2940" y="1000"/>
                </a:lnTo>
                <a:lnTo>
                  <a:pt x="2936" y="1042"/>
                </a:lnTo>
                <a:lnTo>
                  <a:pt x="2935" y="1083"/>
                </a:lnTo>
                <a:lnTo>
                  <a:pt x="2940" y="1125"/>
                </a:lnTo>
                <a:lnTo>
                  <a:pt x="2949" y="1166"/>
                </a:lnTo>
                <a:lnTo>
                  <a:pt x="2962" y="1207"/>
                </a:lnTo>
                <a:lnTo>
                  <a:pt x="2982" y="1248"/>
                </a:lnTo>
                <a:lnTo>
                  <a:pt x="3008" y="1286"/>
                </a:lnTo>
                <a:lnTo>
                  <a:pt x="3036" y="1321"/>
                </a:lnTo>
                <a:lnTo>
                  <a:pt x="3069" y="1351"/>
                </a:lnTo>
                <a:lnTo>
                  <a:pt x="3103" y="1379"/>
                </a:lnTo>
                <a:lnTo>
                  <a:pt x="3142" y="1401"/>
                </a:lnTo>
                <a:lnTo>
                  <a:pt x="3183" y="1418"/>
                </a:lnTo>
                <a:lnTo>
                  <a:pt x="3228" y="1432"/>
                </a:lnTo>
                <a:lnTo>
                  <a:pt x="3273" y="1440"/>
                </a:lnTo>
                <a:lnTo>
                  <a:pt x="3319" y="1443"/>
                </a:lnTo>
                <a:lnTo>
                  <a:pt x="3340" y="1445"/>
                </a:lnTo>
                <a:lnTo>
                  <a:pt x="3361" y="1451"/>
                </a:lnTo>
                <a:lnTo>
                  <a:pt x="3381" y="1461"/>
                </a:lnTo>
                <a:lnTo>
                  <a:pt x="3399" y="1473"/>
                </a:lnTo>
                <a:lnTo>
                  <a:pt x="3414" y="1489"/>
                </a:lnTo>
                <a:lnTo>
                  <a:pt x="3424" y="1507"/>
                </a:lnTo>
                <a:lnTo>
                  <a:pt x="3430" y="1527"/>
                </a:lnTo>
                <a:lnTo>
                  <a:pt x="3438" y="1624"/>
                </a:lnTo>
                <a:lnTo>
                  <a:pt x="3440" y="1723"/>
                </a:lnTo>
                <a:lnTo>
                  <a:pt x="3437" y="1821"/>
                </a:lnTo>
                <a:lnTo>
                  <a:pt x="3429" y="1918"/>
                </a:lnTo>
                <a:lnTo>
                  <a:pt x="3424" y="1939"/>
                </a:lnTo>
                <a:lnTo>
                  <a:pt x="3415" y="1958"/>
                </a:lnTo>
                <a:lnTo>
                  <a:pt x="3402" y="1973"/>
                </a:lnTo>
                <a:lnTo>
                  <a:pt x="3387" y="1986"/>
                </a:lnTo>
                <a:lnTo>
                  <a:pt x="3369" y="1995"/>
                </a:lnTo>
                <a:lnTo>
                  <a:pt x="3349" y="2002"/>
                </a:lnTo>
                <a:lnTo>
                  <a:pt x="3329" y="2002"/>
                </a:lnTo>
                <a:lnTo>
                  <a:pt x="3307" y="2002"/>
                </a:lnTo>
                <a:lnTo>
                  <a:pt x="3261" y="2004"/>
                </a:lnTo>
                <a:lnTo>
                  <a:pt x="3217" y="2012"/>
                </a:lnTo>
                <a:lnTo>
                  <a:pt x="3175" y="2026"/>
                </a:lnTo>
                <a:lnTo>
                  <a:pt x="3134" y="2044"/>
                </a:lnTo>
                <a:lnTo>
                  <a:pt x="3096" y="2066"/>
                </a:lnTo>
                <a:lnTo>
                  <a:pt x="3060" y="2092"/>
                </a:lnTo>
                <a:lnTo>
                  <a:pt x="3028" y="2123"/>
                </a:lnTo>
                <a:lnTo>
                  <a:pt x="2999" y="2156"/>
                </a:lnTo>
                <a:lnTo>
                  <a:pt x="2975" y="2194"/>
                </a:lnTo>
                <a:lnTo>
                  <a:pt x="2955" y="2234"/>
                </a:lnTo>
                <a:lnTo>
                  <a:pt x="2940" y="2275"/>
                </a:lnTo>
                <a:lnTo>
                  <a:pt x="2931" y="2317"/>
                </a:lnTo>
                <a:lnTo>
                  <a:pt x="2927" y="2359"/>
                </a:lnTo>
                <a:lnTo>
                  <a:pt x="2927" y="2401"/>
                </a:lnTo>
                <a:lnTo>
                  <a:pt x="2931" y="2443"/>
                </a:lnTo>
                <a:lnTo>
                  <a:pt x="2940" y="2484"/>
                </a:lnTo>
                <a:lnTo>
                  <a:pt x="2954" y="2524"/>
                </a:lnTo>
                <a:lnTo>
                  <a:pt x="2972" y="2562"/>
                </a:lnTo>
                <a:lnTo>
                  <a:pt x="2994" y="2599"/>
                </a:lnTo>
                <a:lnTo>
                  <a:pt x="3020" y="2632"/>
                </a:lnTo>
                <a:lnTo>
                  <a:pt x="3052" y="2663"/>
                </a:lnTo>
                <a:lnTo>
                  <a:pt x="3066" y="2679"/>
                </a:lnTo>
                <a:lnTo>
                  <a:pt x="3075" y="2696"/>
                </a:lnTo>
                <a:lnTo>
                  <a:pt x="3081" y="2716"/>
                </a:lnTo>
                <a:lnTo>
                  <a:pt x="3082" y="2736"/>
                </a:lnTo>
                <a:lnTo>
                  <a:pt x="3080" y="2756"/>
                </a:lnTo>
                <a:lnTo>
                  <a:pt x="3073" y="2776"/>
                </a:lnTo>
                <a:lnTo>
                  <a:pt x="3061" y="2794"/>
                </a:lnTo>
                <a:lnTo>
                  <a:pt x="2998" y="2868"/>
                </a:lnTo>
                <a:lnTo>
                  <a:pt x="2931" y="2939"/>
                </a:lnTo>
                <a:lnTo>
                  <a:pt x="2858" y="3005"/>
                </a:lnTo>
                <a:lnTo>
                  <a:pt x="2784" y="3068"/>
                </a:lnTo>
                <a:lnTo>
                  <a:pt x="2766" y="3079"/>
                </a:lnTo>
                <a:lnTo>
                  <a:pt x="2747" y="3086"/>
                </a:lnTo>
                <a:lnTo>
                  <a:pt x="2727" y="3088"/>
                </a:lnTo>
                <a:lnTo>
                  <a:pt x="2707" y="3087"/>
                </a:lnTo>
                <a:lnTo>
                  <a:pt x="2687" y="3081"/>
                </a:lnTo>
                <a:lnTo>
                  <a:pt x="2670" y="3072"/>
                </a:lnTo>
                <a:lnTo>
                  <a:pt x="2653" y="3058"/>
                </a:lnTo>
                <a:lnTo>
                  <a:pt x="2624" y="3028"/>
                </a:lnTo>
                <a:lnTo>
                  <a:pt x="2591" y="3003"/>
                </a:lnTo>
                <a:lnTo>
                  <a:pt x="2554" y="2982"/>
                </a:lnTo>
                <a:lnTo>
                  <a:pt x="2516" y="2964"/>
                </a:lnTo>
                <a:lnTo>
                  <a:pt x="2476" y="2951"/>
                </a:lnTo>
                <a:lnTo>
                  <a:pt x="2434" y="2941"/>
                </a:lnTo>
                <a:lnTo>
                  <a:pt x="2392" y="2936"/>
                </a:lnTo>
                <a:lnTo>
                  <a:pt x="2350" y="2935"/>
                </a:lnTo>
                <a:lnTo>
                  <a:pt x="2308" y="2939"/>
                </a:lnTo>
                <a:lnTo>
                  <a:pt x="2267" y="2948"/>
                </a:lnTo>
                <a:lnTo>
                  <a:pt x="2228" y="2961"/>
                </a:lnTo>
                <a:lnTo>
                  <a:pt x="2185" y="2981"/>
                </a:lnTo>
                <a:lnTo>
                  <a:pt x="2146" y="3006"/>
                </a:lnTo>
                <a:lnTo>
                  <a:pt x="2111" y="3036"/>
                </a:lnTo>
                <a:lnTo>
                  <a:pt x="2079" y="3069"/>
                </a:lnTo>
                <a:lnTo>
                  <a:pt x="2052" y="3106"/>
                </a:lnTo>
                <a:lnTo>
                  <a:pt x="2030" y="3146"/>
                </a:lnTo>
                <a:lnTo>
                  <a:pt x="2012" y="3189"/>
                </a:lnTo>
                <a:lnTo>
                  <a:pt x="2001" y="3233"/>
                </a:lnTo>
                <a:lnTo>
                  <a:pt x="1993" y="3280"/>
                </a:lnTo>
                <a:lnTo>
                  <a:pt x="1992" y="3327"/>
                </a:lnTo>
                <a:lnTo>
                  <a:pt x="1990" y="3351"/>
                </a:lnTo>
                <a:lnTo>
                  <a:pt x="1982" y="3373"/>
                </a:lnTo>
                <a:lnTo>
                  <a:pt x="1969" y="3393"/>
                </a:lnTo>
                <a:lnTo>
                  <a:pt x="1951" y="3409"/>
                </a:lnTo>
                <a:lnTo>
                  <a:pt x="1931" y="3419"/>
                </a:lnTo>
                <a:lnTo>
                  <a:pt x="1907" y="3426"/>
                </a:lnTo>
                <a:lnTo>
                  <a:pt x="1812" y="3433"/>
                </a:lnTo>
                <a:lnTo>
                  <a:pt x="1717" y="3436"/>
                </a:lnTo>
                <a:lnTo>
                  <a:pt x="1619" y="3433"/>
                </a:lnTo>
                <a:lnTo>
                  <a:pt x="1520" y="3425"/>
                </a:lnTo>
                <a:lnTo>
                  <a:pt x="1499" y="3419"/>
                </a:lnTo>
                <a:lnTo>
                  <a:pt x="1481" y="3411"/>
                </a:lnTo>
                <a:lnTo>
                  <a:pt x="1465" y="3398"/>
                </a:lnTo>
                <a:lnTo>
                  <a:pt x="1451" y="3383"/>
                </a:lnTo>
                <a:lnTo>
                  <a:pt x="1442" y="3365"/>
                </a:lnTo>
                <a:lnTo>
                  <a:pt x="1436" y="3345"/>
                </a:lnTo>
                <a:lnTo>
                  <a:pt x="1435" y="3324"/>
                </a:lnTo>
                <a:lnTo>
                  <a:pt x="1435" y="3281"/>
                </a:lnTo>
                <a:lnTo>
                  <a:pt x="1430" y="3238"/>
                </a:lnTo>
                <a:lnTo>
                  <a:pt x="1421" y="3197"/>
                </a:lnTo>
                <a:lnTo>
                  <a:pt x="1407" y="3157"/>
                </a:lnTo>
                <a:lnTo>
                  <a:pt x="1389" y="3119"/>
                </a:lnTo>
                <a:lnTo>
                  <a:pt x="1366" y="3083"/>
                </a:lnTo>
                <a:lnTo>
                  <a:pt x="1341" y="3051"/>
                </a:lnTo>
                <a:lnTo>
                  <a:pt x="1311" y="3020"/>
                </a:lnTo>
                <a:lnTo>
                  <a:pt x="1278" y="2994"/>
                </a:lnTo>
                <a:lnTo>
                  <a:pt x="1242" y="2971"/>
                </a:lnTo>
                <a:lnTo>
                  <a:pt x="1203" y="2952"/>
                </a:lnTo>
                <a:lnTo>
                  <a:pt x="1163" y="2937"/>
                </a:lnTo>
                <a:lnTo>
                  <a:pt x="1122" y="2929"/>
                </a:lnTo>
                <a:lnTo>
                  <a:pt x="1080" y="2924"/>
                </a:lnTo>
                <a:lnTo>
                  <a:pt x="1037" y="2925"/>
                </a:lnTo>
                <a:lnTo>
                  <a:pt x="994" y="2931"/>
                </a:lnTo>
                <a:lnTo>
                  <a:pt x="952" y="2940"/>
                </a:lnTo>
                <a:lnTo>
                  <a:pt x="912" y="2954"/>
                </a:lnTo>
                <a:lnTo>
                  <a:pt x="873" y="2971"/>
                </a:lnTo>
                <a:lnTo>
                  <a:pt x="837" y="2993"/>
                </a:lnTo>
                <a:lnTo>
                  <a:pt x="804" y="3018"/>
                </a:lnTo>
                <a:lnTo>
                  <a:pt x="773" y="3047"/>
                </a:lnTo>
                <a:lnTo>
                  <a:pt x="758" y="3062"/>
                </a:lnTo>
                <a:lnTo>
                  <a:pt x="740" y="3072"/>
                </a:lnTo>
                <a:lnTo>
                  <a:pt x="720" y="3078"/>
                </a:lnTo>
                <a:lnTo>
                  <a:pt x="700" y="3079"/>
                </a:lnTo>
                <a:lnTo>
                  <a:pt x="680" y="3077"/>
                </a:lnTo>
                <a:lnTo>
                  <a:pt x="661" y="3069"/>
                </a:lnTo>
                <a:lnTo>
                  <a:pt x="643" y="3058"/>
                </a:lnTo>
                <a:lnTo>
                  <a:pt x="569" y="2995"/>
                </a:lnTo>
                <a:lnTo>
                  <a:pt x="499" y="2929"/>
                </a:lnTo>
                <a:lnTo>
                  <a:pt x="433" y="2857"/>
                </a:lnTo>
                <a:lnTo>
                  <a:pt x="370" y="2783"/>
                </a:lnTo>
                <a:lnTo>
                  <a:pt x="360" y="2765"/>
                </a:lnTo>
                <a:lnTo>
                  <a:pt x="353" y="2746"/>
                </a:lnTo>
                <a:lnTo>
                  <a:pt x="350" y="2726"/>
                </a:lnTo>
                <a:lnTo>
                  <a:pt x="351" y="2706"/>
                </a:lnTo>
                <a:lnTo>
                  <a:pt x="358" y="2687"/>
                </a:lnTo>
                <a:lnTo>
                  <a:pt x="367" y="2669"/>
                </a:lnTo>
                <a:lnTo>
                  <a:pt x="381" y="2653"/>
                </a:lnTo>
                <a:lnTo>
                  <a:pt x="411" y="2623"/>
                </a:lnTo>
                <a:lnTo>
                  <a:pt x="437" y="2589"/>
                </a:lnTo>
                <a:lnTo>
                  <a:pt x="459" y="2553"/>
                </a:lnTo>
                <a:lnTo>
                  <a:pt x="477" y="2516"/>
                </a:lnTo>
                <a:lnTo>
                  <a:pt x="490" y="2476"/>
                </a:lnTo>
                <a:lnTo>
                  <a:pt x="500" y="2435"/>
                </a:lnTo>
                <a:lnTo>
                  <a:pt x="504" y="2394"/>
                </a:lnTo>
                <a:lnTo>
                  <a:pt x="505" y="2352"/>
                </a:lnTo>
                <a:lnTo>
                  <a:pt x="500" y="2311"/>
                </a:lnTo>
                <a:lnTo>
                  <a:pt x="491" y="2269"/>
                </a:lnTo>
                <a:lnTo>
                  <a:pt x="477" y="2229"/>
                </a:lnTo>
                <a:lnTo>
                  <a:pt x="457" y="2187"/>
                </a:lnTo>
                <a:lnTo>
                  <a:pt x="431" y="2148"/>
                </a:lnTo>
                <a:lnTo>
                  <a:pt x="402" y="2112"/>
                </a:lnTo>
                <a:lnTo>
                  <a:pt x="369" y="2082"/>
                </a:lnTo>
                <a:lnTo>
                  <a:pt x="334" y="2054"/>
                </a:lnTo>
                <a:lnTo>
                  <a:pt x="295" y="2032"/>
                </a:lnTo>
                <a:lnTo>
                  <a:pt x="255" y="2014"/>
                </a:lnTo>
                <a:lnTo>
                  <a:pt x="212" y="2002"/>
                </a:lnTo>
                <a:lnTo>
                  <a:pt x="168" y="1995"/>
                </a:lnTo>
                <a:lnTo>
                  <a:pt x="123" y="1993"/>
                </a:lnTo>
                <a:lnTo>
                  <a:pt x="102" y="1991"/>
                </a:lnTo>
                <a:lnTo>
                  <a:pt x="80" y="1985"/>
                </a:lnTo>
                <a:lnTo>
                  <a:pt x="60" y="1975"/>
                </a:lnTo>
                <a:lnTo>
                  <a:pt x="41" y="1963"/>
                </a:lnTo>
                <a:lnTo>
                  <a:pt x="26" y="1947"/>
                </a:lnTo>
                <a:lnTo>
                  <a:pt x="16" y="1928"/>
                </a:lnTo>
                <a:lnTo>
                  <a:pt x="11" y="1908"/>
                </a:lnTo>
                <a:lnTo>
                  <a:pt x="2" y="1810"/>
                </a:lnTo>
                <a:lnTo>
                  <a:pt x="0" y="1714"/>
                </a:lnTo>
                <a:lnTo>
                  <a:pt x="0" y="1713"/>
                </a:lnTo>
                <a:lnTo>
                  <a:pt x="2" y="1615"/>
                </a:lnTo>
                <a:lnTo>
                  <a:pt x="12" y="1518"/>
                </a:lnTo>
                <a:lnTo>
                  <a:pt x="16" y="1497"/>
                </a:lnTo>
                <a:lnTo>
                  <a:pt x="24" y="1479"/>
                </a:lnTo>
                <a:lnTo>
                  <a:pt x="36" y="1464"/>
                </a:lnTo>
                <a:lnTo>
                  <a:pt x="51" y="1450"/>
                </a:lnTo>
                <a:lnTo>
                  <a:pt x="68" y="1441"/>
                </a:lnTo>
                <a:lnTo>
                  <a:pt x="88" y="1435"/>
                </a:lnTo>
                <a:lnTo>
                  <a:pt x="110" y="1433"/>
                </a:lnTo>
                <a:lnTo>
                  <a:pt x="160" y="1431"/>
                </a:lnTo>
                <a:lnTo>
                  <a:pt x="208" y="1423"/>
                </a:lnTo>
                <a:lnTo>
                  <a:pt x="255" y="1410"/>
                </a:lnTo>
                <a:lnTo>
                  <a:pt x="298" y="1392"/>
                </a:lnTo>
                <a:lnTo>
                  <a:pt x="339" y="1370"/>
                </a:lnTo>
                <a:lnTo>
                  <a:pt x="376" y="1344"/>
                </a:lnTo>
                <a:lnTo>
                  <a:pt x="409" y="1313"/>
                </a:lnTo>
                <a:lnTo>
                  <a:pt x="439" y="1280"/>
                </a:lnTo>
                <a:lnTo>
                  <a:pt x="464" y="1242"/>
                </a:lnTo>
                <a:lnTo>
                  <a:pt x="485" y="1201"/>
                </a:lnTo>
                <a:lnTo>
                  <a:pt x="499" y="1160"/>
                </a:lnTo>
                <a:lnTo>
                  <a:pt x="509" y="1119"/>
                </a:lnTo>
                <a:lnTo>
                  <a:pt x="514" y="1077"/>
                </a:lnTo>
                <a:lnTo>
                  <a:pt x="514" y="1035"/>
                </a:lnTo>
                <a:lnTo>
                  <a:pt x="509" y="993"/>
                </a:lnTo>
                <a:lnTo>
                  <a:pt x="500" y="952"/>
                </a:lnTo>
                <a:lnTo>
                  <a:pt x="486" y="912"/>
                </a:lnTo>
                <a:lnTo>
                  <a:pt x="468" y="874"/>
                </a:lnTo>
                <a:lnTo>
                  <a:pt x="446" y="837"/>
                </a:lnTo>
                <a:lnTo>
                  <a:pt x="419" y="804"/>
                </a:lnTo>
                <a:lnTo>
                  <a:pt x="388" y="772"/>
                </a:lnTo>
                <a:lnTo>
                  <a:pt x="375" y="756"/>
                </a:lnTo>
                <a:lnTo>
                  <a:pt x="365" y="739"/>
                </a:lnTo>
                <a:lnTo>
                  <a:pt x="359" y="720"/>
                </a:lnTo>
                <a:lnTo>
                  <a:pt x="358" y="700"/>
                </a:lnTo>
                <a:lnTo>
                  <a:pt x="360" y="680"/>
                </a:lnTo>
                <a:lnTo>
                  <a:pt x="367" y="660"/>
                </a:lnTo>
                <a:lnTo>
                  <a:pt x="379" y="642"/>
                </a:lnTo>
                <a:lnTo>
                  <a:pt x="442" y="567"/>
                </a:lnTo>
                <a:lnTo>
                  <a:pt x="509" y="497"/>
                </a:lnTo>
                <a:lnTo>
                  <a:pt x="581" y="431"/>
                </a:lnTo>
                <a:lnTo>
                  <a:pt x="657" y="368"/>
                </a:lnTo>
                <a:lnTo>
                  <a:pt x="675" y="356"/>
                </a:lnTo>
                <a:lnTo>
                  <a:pt x="694" y="350"/>
                </a:lnTo>
                <a:lnTo>
                  <a:pt x="714" y="347"/>
                </a:lnTo>
                <a:lnTo>
                  <a:pt x="734" y="349"/>
                </a:lnTo>
                <a:lnTo>
                  <a:pt x="752" y="355"/>
                </a:lnTo>
                <a:lnTo>
                  <a:pt x="770" y="364"/>
                </a:lnTo>
                <a:lnTo>
                  <a:pt x="786" y="378"/>
                </a:lnTo>
                <a:lnTo>
                  <a:pt x="817" y="408"/>
                </a:lnTo>
                <a:lnTo>
                  <a:pt x="849" y="433"/>
                </a:lnTo>
                <a:lnTo>
                  <a:pt x="886" y="454"/>
                </a:lnTo>
                <a:lnTo>
                  <a:pt x="924" y="472"/>
                </a:lnTo>
                <a:lnTo>
                  <a:pt x="964" y="485"/>
                </a:lnTo>
                <a:lnTo>
                  <a:pt x="1006" y="495"/>
                </a:lnTo>
                <a:lnTo>
                  <a:pt x="1048" y="500"/>
                </a:lnTo>
                <a:lnTo>
                  <a:pt x="1090" y="500"/>
                </a:lnTo>
                <a:lnTo>
                  <a:pt x="1132" y="497"/>
                </a:lnTo>
                <a:lnTo>
                  <a:pt x="1173" y="488"/>
                </a:lnTo>
                <a:lnTo>
                  <a:pt x="1212" y="475"/>
                </a:lnTo>
                <a:lnTo>
                  <a:pt x="1254" y="455"/>
                </a:lnTo>
                <a:lnTo>
                  <a:pt x="1293" y="430"/>
                </a:lnTo>
                <a:lnTo>
                  <a:pt x="1329" y="399"/>
                </a:lnTo>
                <a:lnTo>
                  <a:pt x="1361" y="367"/>
                </a:lnTo>
                <a:lnTo>
                  <a:pt x="1387" y="329"/>
                </a:lnTo>
                <a:lnTo>
                  <a:pt x="1410" y="289"/>
                </a:lnTo>
                <a:lnTo>
                  <a:pt x="1427" y="247"/>
                </a:lnTo>
                <a:lnTo>
                  <a:pt x="1440" y="203"/>
                </a:lnTo>
                <a:lnTo>
                  <a:pt x="1447" y="156"/>
                </a:lnTo>
                <a:lnTo>
                  <a:pt x="1448" y="109"/>
                </a:lnTo>
                <a:lnTo>
                  <a:pt x="1450" y="84"/>
                </a:lnTo>
                <a:lnTo>
                  <a:pt x="1459" y="62"/>
                </a:lnTo>
                <a:lnTo>
                  <a:pt x="1471" y="43"/>
                </a:lnTo>
                <a:lnTo>
                  <a:pt x="1489" y="27"/>
                </a:lnTo>
                <a:lnTo>
                  <a:pt x="1509" y="16"/>
                </a:lnTo>
                <a:lnTo>
                  <a:pt x="1533" y="10"/>
                </a:lnTo>
                <a:lnTo>
                  <a:pt x="1630" y="2"/>
                </a:lnTo>
                <a:lnTo>
                  <a:pt x="1727" y="0"/>
                </a:lnTo>
                <a:close/>
              </a:path>
            </a:pathLst>
          </a:custGeom>
          <a:solidFill>
            <a:srgbClr val="D8D8D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 name="Google Shape;262;p25"/>
          <p:cNvSpPr/>
          <p:nvPr/>
        </p:nvSpPr>
        <p:spPr>
          <a:xfrm flipH="1" rot="10800000">
            <a:off x="5480329" y="2125291"/>
            <a:ext cx="1243500" cy="1242600"/>
          </a:xfrm>
          <a:prstGeom prst="ellipse">
            <a:avLst/>
          </a:prstGeom>
          <a:solidFill>
            <a:srgbClr val="57687B"/>
          </a:solidFill>
          <a:ln cap="flat" cmpd="sng" w="12700">
            <a:solidFill>
              <a:srgbClr val="57687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63" name="Google Shape;263;p25"/>
          <p:cNvSpPr/>
          <p:nvPr/>
        </p:nvSpPr>
        <p:spPr>
          <a:xfrm>
            <a:off x="5592168" y="2236614"/>
            <a:ext cx="1020000" cy="102000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64" name="Google Shape;264;p25"/>
          <p:cNvSpPr/>
          <p:nvPr/>
        </p:nvSpPr>
        <p:spPr>
          <a:xfrm>
            <a:off x="5946322" y="2443747"/>
            <a:ext cx="311597" cy="605646"/>
          </a:xfrm>
          <a:custGeom>
            <a:rect b="b" l="l" r="r" t="t"/>
            <a:pathLst>
              <a:path extrusionOk="0" h="4455" w="2608">
                <a:moveTo>
                  <a:pt x="512" y="3653"/>
                </a:moveTo>
                <a:lnTo>
                  <a:pt x="494" y="3657"/>
                </a:lnTo>
                <a:lnTo>
                  <a:pt x="475" y="3664"/>
                </a:lnTo>
                <a:lnTo>
                  <a:pt x="460" y="3677"/>
                </a:lnTo>
                <a:lnTo>
                  <a:pt x="447" y="3694"/>
                </a:lnTo>
                <a:lnTo>
                  <a:pt x="233" y="4101"/>
                </a:lnTo>
                <a:lnTo>
                  <a:pt x="226" y="4121"/>
                </a:lnTo>
                <a:lnTo>
                  <a:pt x="225" y="4141"/>
                </a:lnTo>
                <a:lnTo>
                  <a:pt x="229" y="4161"/>
                </a:lnTo>
                <a:lnTo>
                  <a:pt x="236" y="4180"/>
                </a:lnTo>
                <a:lnTo>
                  <a:pt x="249" y="4196"/>
                </a:lnTo>
                <a:lnTo>
                  <a:pt x="266" y="4207"/>
                </a:lnTo>
                <a:lnTo>
                  <a:pt x="284" y="4214"/>
                </a:lnTo>
                <a:lnTo>
                  <a:pt x="302" y="4217"/>
                </a:lnTo>
                <a:lnTo>
                  <a:pt x="323" y="4214"/>
                </a:lnTo>
                <a:lnTo>
                  <a:pt x="342" y="4206"/>
                </a:lnTo>
                <a:lnTo>
                  <a:pt x="359" y="4193"/>
                </a:lnTo>
                <a:lnTo>
                  <a:pt x="371" y="4174"/>
                </a:lnTo>
                <a:lnTo>
                  <a:pt x="584" y="3768"/>
                </a:lnTo>
                <a:lnTo>
                  <a:pt x="591" y="3748"/>
                </a:lnTo>
                <a:lnTo>
                  <a:pt x="594" y="3728"/>
                </a:lnTo>
                <a:lnTo>
                  <a:pt x="589" y="3708"/>
                </a:lnTo>
                <a:lnTo>
                  <a:pt x="581" y="3690"/>
                </a:lnTo>
                <a:lnTo>
                  <a:pt x="568" y="3674"/>
                </a:lnTo>
                <a:lnTo>
                  <a:pt x="551" y="3661"/>
                </a:lnTo>
                <a:lnTo>
                  <a:pt x="532" y="3654"/>
                </a:lnTo>
                <a:lnTo>
                  <a:pt x="512" y="3653"/>
                </a:lnTo>
                <a:close/>
                <a:moveTo>
                  <a:pt x="542" y="3414"/>
                </a:moveTo>
                <a:lnTo>
                  <a:pt x="518" y="3418"/>
                </a:lnTo>
                <a:lnTo>
                  <a:pt x="495" y="3429"/>
                </a:lnTo>
                <a:lnTo>
                  <a:pt x="478" y="3447"/>
                </a:lnTo>
                <a:lnTo>
                  <a:pt x="467" y="3470"/>
                </a:lnTo>
                <a:lnTo>
                  <a:pt x="463" y="3495"/>
                </a:lnTo>
                <a:lnTo>
                  <a:pt x="467" y="3520"/>
                </a:lnTo>
                <a:lnTo>
                  <a:pt x="478" y="3542"/>
                </a:lnTo>
                <a:lnTo>
                  <a:pt x="495" y="3560"/>
                </a:lnTo>
                <a:lnTo>
                  <a:pt x="518" y="3571"/>
                </a:lnTo>
                <a:lnTo>
                  <a:pt x="542" y="3575"/>
                </a:lnTo>
                <a:lnTo>
                  <a:pt x="567" y="3571"/>
                </a:lnTo>
                <a:lnTo>
                  <a:pt x="589" y="3560"/>
                </a:lnTo>
                <a:lnTo>
                  <a:pt x="606" y="3542"/>
                </a:lnTo>
                <a:lnTo>
                  <a:pt x="618" y="3520"/>
                </a:lnTo>
                <a:lnTo>
                  <a:pt x="622" y="3495"/>
                </a:lnTo>
                <a:lnTo>
                  <a:pt x="618" y="3470"/>
                </a:lnTo>
                <a:lnTo>
                  <a:pt x="606" y="3447"/>
                </a:lnTo>
                <a:lnTo>
                  <a:pt x="589" y="3429"/>
                </a:lnTo>
                <a:lnTo>
                  <a:pt x="567" y="3418"/>
                </a:lnTo>
                <a:lnTo>
                  <a:pt x="542" y="3414"/>
                </a:lnTo>
                <a:close/>
                <a:moveTo>
                  <a:pt x="2532" y="0"/>
                </a:moveTo>
                <a:lnTo>
                  <a:pt x="2552" y="1"/>
                </a:lnTo>
                <a:lnTo>
                  <a:pt x="2570" y="8"/>
                </a:lnTo>
                <a:lnTo>
                  <a:pt x="2585" y="20"/>
                </a:lnTo>
                <a:lnTo>
                  <a:pt x="2598" y="35"/>
                </a:lnTo>
                <a:lnTo>
                  <a:pt x="2605" y="54"/>
                </a:lnTo>
                <a:lnTo>
                  <a:pt x="2608" y="74"/>
                </a:lnTo>
                <a:lnTo>
                  <a:pt x="2607" y="134"/>
                </a:lnTo>
                <a:lnTo>
                  <a:pt x="2604" y="204"/>
                </a:lnTo>
                <a:lnTo>
                  <a:pt x="2600" y="283"/>
                </a:lnTo>
                <a:lnTo>
                  <a:pt x="2594" y="370"/>
                </a:lnTo>
                <a:lnTo>
                  <a:pt x="2587" y="463"/>
                </a:lnTo>
                <a:lnTo>
                  <a:pt x="2578" y="563"/>
                </a:lnTo>
                <a:lnTo>
                  <a:pt x="2569" y="670"/>
                </a:lnTo>
                <a:lnTo>
                  <a:pt x="2555" y="780"/>
                </a:lnTo>
                <a:lnTo>
                  <a:pt x="2539" y="896"/>
                </a:lnTo>
                <a:lnTo>
                  <a:pt x="2521" y="1016"/>
                </a:lnTo>
                <a:lnTo>
                  <a:pt x="2500" y="1139"/>
                </a:lnTo>
                <a:lnTo>
                  <a:pt x="2474" y="1263"/>
                </a:lnTo>
                <a:lnTo>
                  <a:pt x="2446" y="1391"/>
                </a:lnTo>
                <a:lnTo>
                  <a:pt x="2414" y="1518"/>
                </a:lnTo>
                <a:lnTo>
                  <a:pt x="2379" y="1645"/>
                </a:lnTo>
                <a:lnTo>
                  <a:pt x="2339" y="1772"/>
                </a:lnTo>
                <a:lnTo>
                  <a:pt x="1914" y="2004"/>
                </a:lnTo>
                <a:lnTo>
                  <a:pt x="2245" y="2026"/>
                </a:lnTo>
                <a:lnTo>
                  <a:pt x="2196" y="2136"/>
                </a:lnTo>
                <a:lnTo>
                  <a:pt x="2143" y="2243"/>
                </a:lnTo>
                <a:lnTo>
                  <a:pt x="2087" y="2346"/>
                </a:lnTo>
                <a:lnTo>
                  <a:pt x="2025" y="2446"/>
                </a:lnTo>
                <a:lnTo>
                  <a:pt x="1959" y="2543"/>
                </a:lnTo>
                <a:lnTo>
                  <a:pt x="1889" y="2633"/>
                </a:lnTo>
                <a:lnTo>
                  <a:pt x="1813" y="2719"/>
                </a:lnTo>
                <a:lnTo>
                  <a:pt x="1286" y="2852"/>
                </a:lnTo>
                <a:lnTo>
                  <a:pt x="1554" y="2939"/>
                </a:lnTo>
                <a:lnTo>
                  <a:pt x="1482" y="2983"/>
                </a:lnTo>
                <a:lnTo>
                  <a:pt x="1409" y="3023"/>
                </a:lnTo>
                <a:lnTo>
                  <a:pt x="1331" y="3058"/>
                </a:lnTo>
                <a:lnTo>
                  <a:pt x="1250" y="3089"/>
                </a:lnTo>
                <a:lnTo>
                  <a:pt x="1167" y="3115"/>
                </a:lnTo>
                <a:lnTo>
                  <a:pt x="1079" y="3135"/>
                </a:lnTo>
                <a:lnTo>
                  <a:pt x="989" y="3149"/>
                </a:lnTo>
                <a:lnTo>
                  <a:pt x="903" y="3311"/>
                </a:lnTo>
                <a:lnTo>
                  <a:pt x="903" y="3312"/>
                </a:lnTo>
                <a:lnTo>
                  <a:pt x="906" y="3312"/>
                </a:lnTo>
                <a:lnTo>
                  <a:pt x="937" y="3315"/>
                </a:lnTo>
                <a:lnTo>
                  <a:pt x="965" y="3327"/>
                </a:lnTo>
                <a:lnTo>
                  <a:pt x="989" y="3344"/>
                </a:lnTo>
                <a:lnTo>
                  <a:pt x="1010" y="3365"/>
                </a:lnTo>
                <a:lnTo>
                  <a:pt x="1024" y="3391"/>
                </a:lnTo>
                <a:lnTo>
                  <a:pt x="1034" y="3421"/>
                </a:lnTo>
                <a:lnTo>
                  <a:pt x="1038" y="3452"/>
                </a:lnTo>
                <a:lnTo>
                  <a:pt x="1038" y="3654"/>
                </a:lnTo>
                <a:lnTo>
                  <a:pt x="992" y="3654"/>
                </a:lnTo>
                <a:lnTo>
                  <a:pt x="1330" y="4216"/>
                </a:lnTo>
                <a:lnTo>
                  <a:pt x="1350" y="4219"/>
                </a:lnTo>
                <a:lnTo>
                  <a:pt x="1368" y="4229"/>
                </a:lnTo>
                <a:lnTo>
                  <a:pt x="1382" y="4242"/>
                </a:lnTo>
                <a:lnTo>
                  <a:pt x="1390" y="4259"/>
                </a:lnTo>
                <a:lnTo>
                  <a:pt x="1395" y="4279"/>
                </a:lnTo>
                <a:lnTo>
                  <a:pt x="1395" y="4395"/>
                </a:lnTo>
                <a:lnTo>
                  <a:pt x="1390" y="4413"/>
                </a:lnTo>
                <a:lnTo>
                  <a:pt x="1381" y="4430"/>
                </a:lnTo>
                <a:lnTo>
                  <a:pt x="1366" y="4443"/>
                </a:lnTo>
                <a:lnTo>
                  <a:pt x="1348" y="4452"/>
                </a:lnTo>
                <a:lnTo>
                  <a:pt x="1328" y="4455"/>
                </a:lnTo>
                <a:lnTo>
                  <a:pt x="57" y="4455"/>
                </a:lnTo>
                <a:lnTo>
                  <a:pt x="39" y="4452"/>
                </a:lnTo>
                <a:lnTo>
                  <a:pt x="22" y="4443"/>
                </a:lnTo>
                <a:lnTo>
                  <a:pt x="11" y="4430"/>
                </a:lnTo>
                <a:lnTo>
                  <a:pt x="2" y="4413"/>
                </a:lnTo>
                <a:lnTo>
                  <a:pt x="0" y="4395"/>
                </a:lnTo>
                <a:lnTo>
                  <a:pt x="0" y="4282"/>
                </a:lnTo>
                <a:lnTo>
                  <a:pt x="2" y="4262"/>
                </a:lnTo>
                <a:lnTo>
                  <a:pt x="12" y="4243"/>
                </a:lnTo>
                <a:lnTo>
                  <a:pt x="25" y="4229"/>
                </a:lnTo>
                <a:lnTo>
                  <a:pt x="42" y="4220"/>
                </a:lnTo>
                <a:lnTo>
                  <a:pt x="63" y="4216"/>
                </a:lnTo>
                <a:lnTo>
                  <a:pt x="380" y="3654"/>
                </a:lnTo>
                <a:lnTo>
                  <a:pt x="346" y="3654"/>
                </a:lnTo>
                <a:lnTo>
                  <a:pt x="346" y="3452"/>
                </a:lnTo>
                <a:lnTo>
                  <a:pt x="350" y="3421"/>
                </a:lnTo>
                <a:lnTo>
                  <a:pt x="360" y="3391"/>
                </a:lnTo>
                <a:lnTo>
                  <a:pt x="375" y="3365"/>
                </a:lnTo>
                <a:lnTo>
                  <a:pt x="395" y="3344"/>
                </a:lnTo>
                <a:lnTo>
                  <a:pt x="420" y="3327"/>
                </a:lnTo>
                <a:lnTo>
                  <a:pt x="449" y="3315"/>
                </a:lnTo>
                <a:lnTo>
                  <a:pt x="480" y="3312"/>
                </a:lnTo>
                <a:lnTo>
                  <a:pt x="692" y="3312"/>
                </a:lnTo>
                <a:lnTo>
                  <a:pt x="694" y="3309"/>
                </a:lnTo>
                <a:lnTo>
                  <a:pt x="827" y="3061"/>
                </a:lnTo>
                <a:lnTo>
                  <a:pt x="782" y="2953"/>
                </a:lnTo>
                <a:lnTo>
                  <a:pt x="747" y="2846"/>
                </a:lnTo>
                <a:lnTo>
                  <a:pt x="722" y="2740"/>
                </a:lnTo>
                <a:lnTo>
                  <a:pt x="705" y="2633"/>
                </a:lnTo>
                <a:lnTo>
                  <a:pt x="696" y="2527"/>
                </a:lnTo>
                <a:lnTo>
                  <a:pt x="696" y="2422"/>
                </a:lnTo>
                <a:lnTo>
                  <a:pt x="703" y="2316"/>
                </a:lnTo>
                <a:lnTo>
                  <a:pt x="718" y="2213"/>
                </a:lnTo>
                <a:lnTo>
                  <a:pt x="740" y="2108"/>
                </a:lnTo>
                <a:lnTo>
                  <a:pt x="768" y="2007"/>
                </a:lnTo>
                <a:lnTo>
                  <a:pt x="802" y="1905"/>
                </a:lnTo>
                <a:lnTo>
                  <a:pt x="939" y="2093"/>
                </a:lnTo>
                <a:lnTo>
                  <a:pt x="905" y="1671"/>
                </a:lnTo>
                <a:lnTo>
                  <a:pt x="972" y="1545"/>
                </a:lnTo>
                <a:lnTo>
                  <a:pt x="1047" y="1424"/>
                </a:lnTo>
                <a:lnTo>
                  <a:pt x="1129" y="1304"/>
                </a:lnTo>
                <a:lnTo>
                  <a:pt x="1214" y="1188"/>
                </a:lnTo>
                <a:lnTo>
                  <a:pt x="1305" y="1075"/>
                </a:lnTo>
                <a:lnTo>
                  <a:pt x="1397" y="966"/>
                </a:lnTo>
                <a:lnTo>
                  <a:pt x="1493" y="862"/>
                </a:lnTo>
                <a:lnTo>
                  <a:pt x="1590" y="762"/>
                </a:lnTo>
                <a:lnTo>
                  <a:pt x="1863" y="1138"/>
                </a:lnTo>
                <a:lnTo>
                  <a:pt x="1817" y="547"/>
                </a:lnTo>
                <a:lnTo>
                  <a:pt x="1892" y="480"/>
                </a:lnTo>
                <a:lnTo>
                  <a:pt x="1966" y="416"/>
                </a:lnTo>
                <a:lnTo>
                  <a:pt x="2038" y="356"/>
                </a:lnTo>
                <a:lnTo>
                  <a:pt x="2107" y="300"/>
                </a:lnTo>
                <a:lnTo>
                  <a:pt x="2174" y="247"/>
                </a:lnTo>
                <a:lnTo>
                  <a:pt x="2238" y="197"/>
                </a:lnTo>
                <a:lnTo>
                  <a:pt x="2298" y="153"/>
                </a:lnTo>
                <a:lnTo>
                  <a:pt x="2355" y="111"/>
                </a:lnTo>
                <a:lnTo>
                  <a:pt x="2407" y="74"/>
                </a:lnTo>
                <a:lnTo>
                  <a:pt x="2453" y="40"/>
                </a:lnTo>
                <a:lnTo>
                  <a:pt x="2494" y="11"/>
                </a:lnTo>
                <a:lnTo>
                  <a:pt x="2512" y="3"/>
                </a:lnTo>
                <a:lnTo>
                  <a:pt x="2532" y="0"/>
                </a:lnTo>
                <a:close/>
              </a:path>
            </a:pathLst>
          </a:custGeom>
          <a:solidFill>
            <a:srgbClr val="57687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 name="Google Shape;265;p25"/>
          <p:cNvSpPr/>
          <p:nvPr/>
        </p:nvSpPr>
        <p:spPr>
          <a:xfrm>
            <a:off x="3415997" y="3512644"/>
            <a:ext cx="1750200" cy="4845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500">
                <a:solidFill>
                  <a:srgbClr val="666666"/>
                </a:solidFill>
              </a:rPr>
              <a:t>Stop Words</a:t>
            </a:r>
            <a:endParaRPr b="1" sz="1500">
              <a:solidFill>
                <a:srgbClr val="666666"/>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26"/>
          <p:cNvSpPr txBox="1"/>
          <p:nvPr>
            <p:ph type="title"/>
          </p:nvPr>
        </p:nvSpPr>
        <p:spPr>
          <a:xfrm>
            <a:off x="285750" y="375662"/>
            <a:ext cx="8415300" cy="3351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1F51A4"/>
              </a:buClr>
              <a:buSzPts val="1900"/>
              <a:buFont typeface="Quattrocento Sans"/>
              <a:buNone/>
            </a:pPr>
            <a:r>
              <a:rPr lang="en" sz="3600">
                <a:solidFill>
                  <a:srgbClr val="616262"/>
                </a:solidFill>
                <a:latin typeface="Lato"/>
                <a:ea typeface="Lato"/>
                <a:cs typeface="Lato"/>
                <a:sym typeface="Lato"/>
              </a:rPr>
              <a:t>Regex Operation</a:t>
            </a:r>
            <a:endParaRPr sz="3600">
              <a:solidFill>
                <a:srgbClr val="616262"/>
              </a:solidFill>
              <a:latin typeface="Lato"/>
              <a:ea typeface="Lato"/>
              <a:cs typeface="Lato"/>
              <a:sym typeface="Lato"/>
            </a:endParaRPr>
          </a:p>
        </p:txBody>
      </p:sp>
      <p:cxnSp>
        <p:nvCxnSpPr>
          <p:cNvPr id="271" name="Google Shape;271;p26"/>
          <p:cNvCxnSpPr/>
          <p:nvPr/>
        </p:nvCxnSpPr>
        <p:spPr>
          <a:xfrm>
            <a:off x="4567500" y="811612"/>
            <a:ext cx="9000" cy="4166100"/>
          </a:xfrm>
          <a:prstGeom prst="straightConnector1">
            <a:avLst/>
          </a:prstGeom>
          <a:noFill/>
          <a:ln cap="flat" cmpd="sng" w="9525">
            <a:solidFill>
              <a:srgbClr val="000000"/>
            </a:solidFill>
            <a:prstDash val="solid"/>
            <a:round/>
            <a:headEnd len="med" w="med" type="none"/>
            <a:tailEnd len="med" w="med" type="none"/>
          </a:ln>
        </p:spPr>
      </p:cxnSp>
      <p:sp>
        <p:nvSpPr>
          <p:cNvPr id="272" name="Google Shape;272;p26"/>
          <p:cNvSpPr/>
          <p:nvPr/>
        </p:nvSpPr>
        <p:spPr>
          <a:xfrm>
            <a:off x="1630800" y="964000"/>
            <a:ext cx="1297800" cy="438600"/>
          </a:xfrm>
          <a:prstGeom prst="roundRect">
            <a:avLst>
              <a:gd fmla="val 16667" name="adj"/>
            </a:avLst>
          </a:prstGeom>
          <a:solidFill>
            <a:srgbClr val="57687B"/>
          </a:solidFill>
          <a:ln>
            <a:noFill/>
          </a:ln>
        </p:spPr>
        <p:txBody>
          <a:bodyPr anchorCtr="0" anchor="t" bIns="91425" lIns="91425" spcFirstLastPara="1" rIns="91425" wrap="square" tIns="91425">
            <a:noAutofit/>
          </a:bodyPr>
          <a:lstStyle/>
          <a:p>
            <a:pPr indent="0" lvl="0" marL="0" marR="0" rtl="0" algn="ctr">
              <a:lnSpc>
                <a:spcPct val="200000"/>
              </a:lnSpc>
              <a:spcBef>
                <a:spcPts val="0"/>
              </a:spcBef>
              <a:spcAft>
                <a:spcPts val="0"/>
              </a:spcAft>
              <a:buNone/>
            </a:pPr>
            <a:r>
              <a:rPr b="1" lang="en" sz="1800">
                <a:solidFill>
                  <a:srgbClr val="F4F4F4"/>
                </a:solidFill>
                <a:latin typeface="Quattrocento Sans"/>
                <a:ea typeface="Quattrocento Sans"/>
                <a:cs typeface="Quattrocento Sans"/>
                <a:sym typeface="Quattrocento Sans"/>
              </a:rPr>
              <a:t>BEFORE</a:t>
            </a:r>
            <a:endParaRPr b="1" sz="1800">
              <a:solidFill>
                <a:srgbClr val="F4F4F4"/>
              </a:solidFill>
              <a:latin typeface="Quattrocento Sans"/>
              <a:ea typeface="Quattrocento Sans"/>
              <a:cs typeface="Quattrocento Sans"/>
              <a:sym typeface="Quattrocento Sans"/>
            </a:endParaRPr>
          </a:p>
        </p:txBody>
      </p:sp>
      <p:sp>
        <p:nvSpPr>
          <p:cNvPr id="273" name="Google Shape;273;p26"/>
          <p:cNvSpPr/>
          <p:nvPr/>
        </p:nvSpPr>
        <p:spPr>
          <a:xfrm>
            <a:off x="6215400" y="964000"/>
            <a:ext cx="1297800" cy="438600"/>
          </a:xfrm>
          <a:prstGeom prst="roundRect">
            <a:avLst>
              <a:gd fmla="val 16667" name="adj"/>
            </a:avLst>
          </a:prstGeom>
          <a:solidFill>
            <a:srgbClr val="57687B"/>
          </a:solidFill>
          <a:ln>
            <a:noFill/>
          </a:ln>
        </p:spPr>
        <p:txBody>
          <a:bodyPr anchorCtr="0" anchor="t" bIns="91425" lIns="91425" spcFirstLastPara="1" rIns="91425" wrap="square" tIns="91425">
            <a:noAutofit/>
          </a:bodyPr>
          <a:lstStyle/>
          <a:p>
            <a:pPr indent="0" lvl="0" marL="0" marR="0" rtl="0" algn="ctr">
              <a:lnSpc>
                <a:spcPct val="200000"/>
              </a:lnSpc>
              <a:spcBef>
                <a:spcPts val="0"/>
              </a:spcBef>
              <a:spcAft>
                <a:spcPts val="0"/>
              </a:spcAft>
              <a:buNone/>
            </a:pPr>
            <a:r>
              <a:rPr b="1" lang="en" sz="1800">
                <a:solidFill>
                  <a:srgbClr val="F4F4F4"/>
                </a:solidFill>
                <a:latin typeface="Quattrocento Sans"/>
                <a:ea typeface="Quattrocento Sans"/>
                <a:cs typeface="Quattrocento Sans"/>
                <a:sym typeface="Quattrocento Sans"/>
              </a:rPr>
              <a:t>AFTER</a:t>
            </a:r>
            <a:endParaRPr b="1" sz="1800">
              <a:solidFill>
                <a:srgbClr val="F4F4F4"/>
              </a:solidFill>
              <a:latin typeface="Quattrocento Sans"/>
              <a:ea typeface="Quattrocento Sans"/>
              <a:cs typeface="Quattrocento Sans"/>
              <a:sym typeface="Quattrocento Sans"/>
            </a:endParaRPr>
          </a:p>
        </p:txBody>
      </p:sp>
      <p:sp>
        <p:nvSpPr>
          <p:cNvPr id="274" name="Google Shape;274;p26"/>
          <p:cNvSpPr/>
          <p:nvPr/>
        </p:nvSpPr>
        <p:spPr>
          <a:xfrm>
            <a:off x="672350" y="1675975"/>
            <a:ext cx="784500" cy="335100"/>
          </a:xfrm>
          <a:prstGeom prst="ellipse">
            <a:avLst/>
          </a:prstGeom>
          <a:solidFill>
            <a:srgbClr val="F4F4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rPr>
              <a:t>=)</a:t>
            </a:r>
            <a:endParaRPr b="1">
              <a:solidFill>
                <a:schemeClr val="dk2"/>
              </a:solidFill>
            </a:endParaRPr>
          </a:p>
        </p:txBody>
      </p:sp>
      <p:sp>
        <p:nvSpPr>
          <p:cNvPr id="275" name="Google Shape;275;p26"/>
          <p:cNvSpPr/>
          <p:nvPr/>
        </p:nvSpPr>
        <p:spPr>
          <a:xfrm>
            <a:off x="1887450" y="1675975"/>
            <a:ext cx="784500" cy="335100"/>
          </a:xfrm>
          <a:prstGeom prst="ellipse">
            <a:avLst/>
          </a:prstGeom>
          <a:solidFill>
            <a:srgbClr val="F4F4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rPr>
              <a:t>yay</a:t>
            </a:r>
            <a:endParaRPr b="1">
              <a:solidFill>
                <a:schemeClr val="dk2"/>
              </a:solidFill>
            </a:endParaRPr>
          </a:p>
        </p:txBody>
      </p:sp>
      <p:sp>
        <p:nvSpPr>
          <p:cNvPr id="276" name="Google Shape;276;p26"/>
          <p:cNvSpPr/>
          <p:nvPr/>
        </p:nvSpPr>
        <p:spPr>
          <a:xfrm>
            <a:off x="3102550" y="1675975"/>
            <a:ext cx="1167000" cy="335100"/>
          </a:xfrm>
          <a:prstGeom prst="ellipse">
            <a:avLst/>
          </a:prstGeom>
          <a:solidFill>
            <a:srgbClr val="F4F4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rPr>
              <a:t>hahaha</a:t>
            </a:r>
            <a:endParaRPr b="1">
              <a:solidFill>
                <a:schemeClr val="dk2"/>
              </a:solidFill>
            </a:endParaRPr>
          </a:p>
        </p:txBody>
      </p:sp>
      <p:sp>
        <p:nvSpPr>
          <p:cNvPr id="277" name="Google Shape;277;p26"/>
          <p:cNvSpPr/>
          <p:nvPr/>
        </p:nvSpPr>
        <p:spPr>
          <a:xfrm>
            <a:off x="672350" y="2571750"/>
            <a:ext cx="784500" cy="335100"/>
          </a:xfrm>
          <a:prstGeom prst="ellipse">
            <a:avLst/>
          </a:prstGeom>
          <a:solidFill>
            <a:srgbClr val="F4F4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rPr>
              <a:t>I’m</a:t>
            </a:r>
            <a:endParaRPr b="1">
              <a:solidFill>
                <a:schemeClr val="dk2"/>
              </a:solidFill>
            </a:endParaRPr>
          </a:p>
        </p:txBody>
      </p:sp>
      <p:sp>
        <p:nvSpPr>
          <p:cNvPr id="278" name="Google Shape;278;p26"/>
          <p:cNvSpPr/>
          <p:nvPr/>
        </p:nvSpPr>
        <p:spPr>
          <a:xfrm>
            <a:off x="2986750" y="2571750"/>
            <a:ext cx="1398600" cy="335100"/>
          </a:xfrm>
          <a:prstGeom prst="ellipse">
            <a:avLst/>
          </a:prstGeom>
          <a:solidFill>
            <a:srgbClr val="F4F4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rPr>
              <a:t>Wouldn’t</a:t>
            </a:r>
            <a:endParaRPr b="1">
              <a:solidFill>
                <a:schemeClr val="dk2"/>
              </a:solidFill>
            </a:endParaRPr>
          </a:p>
        </p:txBody>
      </p:sp>
      <p:sp>
        <p:nvSpPr>
          <p:cNvPr id="279" name="Google Shape;279;p26"/>
          <p:cNvSpPr/>
          <p:nvPr/>
        </p:nvSpPr>
        <p:spPr>
          <a:xfrm>
            <a:off x="1887450" y="2571750"/>
            <a:ext cx="784500" cy="335100"/>
          </a:xfrm>
          <a:prstGeom prst="ellipse">
            <a:avLst/>
          </a:prstGeom>
          <a:solidFill>
            <a:srgbClr val="F4F4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rPr>
              <a:t>/n</a:t>
            </a:r>
            <a:endParaRPr b="1">
              <a:solidFill>
                <a:schemeClr val="dk2"/>
              </a:solidFill>
            </a:endParaRPr>
          </a:p>
        </p:txBody>
      </p:sp>
      <p:sp>
        <p:nvSpPr>
          <p:cNvPr id="280" name="Google Shape;280;p26"/>
          <p:cNvSpPr/>
          <p:nvPr/>
        </p:nvSpPr>
        <p:spPr>
          <a:xfrm>
            <a:off x="672350" y="3467525"/>
            <a:ext cx="784500" cy="335100"/>
          </a:xfrm>
          <a:prstGeom prst="ellipse">
            <a:avLst/>
          </a:prstGeom>
          <a:solidFill>
            <a:srgbClr val="F4F4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rPr>
              <a:t>&amp;</a:t>
            </a:r>
            <a:endParaRPr b="1">
              <a:solidFill>
                <a:schemeClr val="dk2"/>
              </a:solidFill>
            </a:endParaRPr>
          </a:p>
        </p:txBody>
      </p:sp>
      <p:sp>
        <p:nvSpPr>
          <p:cNvPr id="281" name="Google Shape;281;p26"/>
          <p:cNvSpPr/>
          <p:nvPr/>
        </p:nvSpPr>
        <p:spPr>
          <a:xfrm>
            <a:off x="1887450" y="3467525"/>
            <a:ext cx="784500" cy="335100"/>
          </a:xfrm>
          <a:prstGeom prst="ellipse">
            <a:avLst/>
          </a:prstGeom>
          <a:solidFill>
            <a:srgbClr val="F4F4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rPr>
              <a:t>@</a:t>
            </a:r>
            <a:endParaRPr b="1">
              <a:solidFill>
                <a:schemeClr val="dk2"/>
              </a:solidFill>
            </a:endParaRPr>
          </a:p>
        </p:txBody>
      </p:sp>
      <p:sp>
        <p:nvSpPr>
          <p:cNvPr id="282" name="Google Shape;282;p26"/>
          <p:cNvSpPr/>
          <p:nvPr/>
        </p:nvSpPr>
        <p:spPr>
          <a:xfrm>
            <a:off x="3293800" y="3467525"/>
            <a:ext cx="784500" cy="335100"/>
          </a:xfrm>
          <a:prstGeom prst="ellipse">
            <a:avLst/>
          </a:prstGeom>
          <a:solidFill>
            <a:srgbClr val="F4F4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rPr>
              <a:t>1</a:t>
            </a:r>
            <a:endParaRPr b="1">
              <a:solidFill>
                <a:schemeClr val="dk2"/>
              </a:solidFill>
            </a:endParaRPr>
          </a:p>
        </p:txBody>
      </p:sp>
      <p:sp>
        <p:nvSpPr>
          <p:cNvPr id="283" name="Google Shape;283;p26"/>
          <p:cNvSpPr/>
          <p:nvPr/>
        </p:nvSpPr>
        <p:spPr>
          <a:xfrm>
            <a:off x="5065700" y="1675975"/>
            <a:ext cx="873300" cy="335100"/>
          </a:xfrm>
          <a:prstGeom prst="ellipse">
            <a:avLst/>
          </a:prstGeom>
          <a:solidFill>
            <a:srgbClr val="F4F4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rPr>
              <a:t>good</a:t>
            </a:r>
            <a:endParaRPr b="1">
              <a:solidFill>
                <a:schemeClr val="dk2"/>
              </a:solidFill>
            </a:endParaRPr>
          </a:p>
        </p:txBody>
      </p:sp>
      <p:sp>
        <p:nvSpPr>
          <p:cNvPr id="284" name="Google Shape;284;p26"/>
          <p:cNvSpPr/>
          <p:nvPr/>
        </p:nvSpPr>
        <p:spPr>
          <a:xfrm>
            <a:off x="6280800" y="1675975"/>
            <a:ext cx="873300" cy="335100"/>
          </a:xfrm>
          <a:prstGeom prst="ellipse">
            <a:avLst/>
          </a:prstGeom>
          <a:solidFill>
            <a:srgbClr val="F4F4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rPr>
              <a:t>good</a:t>
            </a:r>
            <a:endParaRPr b="1">
              <a:solidFill>
                <a:schemeClr val="dk2"/>
              </a:solidFill>
            </a:endParaRPr>
          </a:p>
        </p:txBody>
      </p:sp>
      <p:sp>
        <p:nvSpPr>
          <p:cNvPr id="285" name="Google Shape;285;p26"/>
          <p:cNvSpPr/>
          <p:nvPr/>
        </p:nvSpPr>
        <p:spPr>
          <a:xfrm>
            <a:off x="7495900" y="1675975"/>
            <a:ext cx="1167000" cy="335100"/>
          </a:xfrm>
          <a:prstGeom prst="ellipse">
            <a:avLst/>
          </a:prstGeom>
          <a:solidFill>
            <a:srgbClr val="F4F4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rPr>
              <a:t>good</a:t>
            </a:r>
            <a:endParaRPr b="1">
              <a:solidFill>
                <a:schemeClr val="dk2"/>
              </a:solidFill>
            </a:endParaRPr>
          </a:p>
        </p:txBody>
      </p:sp>
      <p:sp>
        <p:nvSpPr>
          <p:cNvPr id="286" name="Google Shape;286;p26"/>
          <p:cNvSpPr/>
          <p:nvPr/>
        </p:nvSpPr>
        <p:spPr>
          <a:xfrm>
            <a:off x="5065700" y="2571750"/>
            <a:ext cx="784500" cy="335100"/>
          </a:xfrm>
          <a:prstGeom prst="ellipse">
            <a:avLst/>
          </a:prstGeom>
          <a:solidFill>
            <a:srgbClr val="F4F4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rPr>
              <a:t>I am</a:t>
            </a:r>
            <a:endParaRPr b="1">
              <a:solidFill>
                <a:schemeClr val="dk2"/>
              </a:solidFill>
            </a:endParaRPr>
          </a:p>
        </p:txBody>
      </p:sp>
      <p:sp>
        <p:nvSpPr>
          <p:cNvPr id="287" name="Google Shape;287;p26"/>
          <p:cNvSpPr/>
          <p:nvPr/>
        </p:nvSpPr>
        <p:spPr>
          <a:xfrm>
            <a:off x="7380100" y="2571750"/>
            <a:ext cx="1562100" cy="335100"/>
          </a:xfrm>
          <a:prstGeom prst="ellipse">
            <a:avLst/>
          </a:prstGeom>
          <a:solidFill>
            <a:srgbClr val="F4F4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rPr>
              <a:t>Would not</a:t>
            </a:r>
            <a:endParaRPr b="1">
              <a:solidFill>
                <a:schemeClr val="dk2"/>
              </a:solidFill>
            </a:endParaRPr>
          </a:p>
        </p:txBody>
      </p:sp>
      <p:sp>
        <p:nvSpPr>
          <p:cNvPr id="288" name="Google Shape;288;p26"/>
          <p:cNvSpPr/>
          <p:nvPr/>
        </p:nvSpPr>
        <p:spPr>
          <a:xfrm>
            <a:off x="6280800" y="2571750"/>
            <a:ext cx="784500" cy="335100"/>
          </a:xfrm>
          <a:prstGeom prst="ellipse">
            <a:avLst/>
          </a:prstGeom>
          <a:solidFill>
            <a:srgbClr val="F4F4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dk2"/>
              </a:solidFill>
            </a:endParaRPr>
          </a:p>
        </p:txBody>
      </p:sp>
      <p:sp>
        <p:nvSpPr>
          <p:cNvPr id="289" name="Google Shape;289;p26"/>
          <p:cNvSpPr/>
          <p:nvPr/>
        </p:nvSpPr>
        <p:spPr>
          <a:xfrm>
            <a:off x="5065700" y="3467525"/>
            <a:ext cx="784500" cy="335100"/>
          </a:xfrm>
          <a:prstGeom prst="ellipse">
            <a:avLst/>
          </a:prstGeom>
          <a:solidFill>
            <a:srgbClr val="F4F4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rPr>
              <a:t>and</a:t>
            </a:r>
            <a:endParaRPr b="1">
              <a:solidFill>
                <a:schemeClr val="dk2"/>
              </a:solidFill>
            </a:endParaRPr>
          </a:p>
        </p:txBody>
      </p:sp>
      <p:sp>
        <p:nvSpPr>
          <p:cNvPr id="290" name="Google Shape;290;p26"/>
          <p:cNvSpPr/>
          <p:nvPr/>
        </p:nvSpPr>
        <p:spPr>
          <a:xfrm>
            <a:off x="6280800" y="3467525"/>
            <a:ext cx="784500" cy="335100"/>
          </a:xfrm>
          <a:prstGeom prst="ellipse">
            <a:avLst/>
          </a:prstGeom>
          <a:solidFill>
            <a:srgbClr val="F4F4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rPr>
              <a:t>at</a:t>
            </a:r>
            <a:endParaRPr b="1">
              <a:solidFill>
                <a:schemeClr val="dk2"/>
              </a:solidFill>
            </a:endParaRPr>
          </a:p>
        </p:txBody>
      </p:sp>
      <p:sp>
        <p:nvSpPr>
          <p:cNvPr id="291" name="Google Shape;291;p26"/>
          <p:cNvSpPr/>
          <p:nvPr/>
        </p:nvSpPr>
        <p:spPr>
          <a:xfrm>
            <a:off x="7687150" y="3467525"/>
            <a:ext cx="784500" cy="335100"/>
          </a:xfrm>
          <a:prstGeom prst="ellipse">
            <a:avLst/>
          </a:prstGeom>
          <a:solidFill>
            <a:srgbClr val="F4F4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rPr>
              <a:t>one</a:t>
            </a:r>
            <a:endParaRPr b="1">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27"/>
          <p:cNvSpPr txBox="1"/>
          <p:nvPr>
            <p:ph type="title"/>
          </p:nvPr>
        </p:nvSpPr>
        <p:spPr>
          <a:xfrm>
            <a:off x="285750" y="375662"/>
            <a:ext cx="8415300" cy="3351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1F51A4"/>
              </a:buClr>
              <a:buSzPts val="1900"/>
              <a:buFont typeface="Quattrocento Sans"/>
              <a:buNone/>
            </a:pPr>
            <a:r>
              <a:rPr lang="en" sz="3600">
                <a:solidFill>
                  <a:srgbClr val="616262"/>
                </a:solidFill>
                <a:latin typeface="Lato"/>
                <a:ea typeface="Lato"/>
                <a:cs typeface="Lato"/>
                <a:sym typeface="Lato"/>
              </a:rPr>
              <a:t>Stop Words</a:t>
            </a:r>
            <a:endParaRPr sz="3600">
              <a:solidFill>
                <a:srgbClr val="616262"/>
              </a:solidFill>
              <a:latin typeface="Lato"/>
              <a:ea typeface="Lato"/>
              <a:cs typeface="Lato"/>
              <a:sym typeface="Lato"/>
            </a:endParaRPr>
          </a:p>
        </p:txBody>
      </p:sp>
      <p:sp>
        <p:nvSpPr>
          <p:cNvPr id="297" name="Google Shape;297;p27"/>
          <p:cNvSpPr/>
          <p:nvPr/>
        </p:nvSpPr>
        <p:spPr>
          <a:xfrm>
            <a:off x="1630800" y="2564200"/>
            <a:ext cx="1297800" cy="438600"/>
          </a:xfrm>
          <a:prstGeom prst="roundRect">
            <a:avLst>
              <a:gd fmla="val 16667" name="adj"/>
            </a:avLst>
          </a:prstGeom>
          <a:solidFill>
            <a:srgbClr val="57687B"/>
          </a:solidFill>
          <a:ln>
            <a:noFill/>
          </a:ln>
        </p:spPr>
        <p:txBody>
          <a:bodyPr anchorCtr="0" anchor="t" bIns="91425" lIns="91425" spcFirstLastPara="1" rIns="91425" wrap="square" tIns="91425">
            <a:noAutofit/>
          </a:bodyPr>
          <a:lstStyle/>
          <a:p>
            <a:pPr indent="0" lvl="0" marL="0" marR="0" rtl="0" algn="ctr">
              <a:lnSpc>
                <a:spcPct val="200000"/>
              </a:lnSpc>
              <a:spcBef>
                <a:spcPts val="0"/>
              </a:spcBef>
              <a:spcAft>
                <a:spcPts val="0"/>
              </a:spcAft>
              <a:buNone/>
            </a:pPr>
            <a:r>
              <a:rPr b="1" lang="en" sz="1800">
                <a:solidFill>
                  <a:srgbClr val="F4F4F4"/>
                </a:solidFill>
                <a:latin typeface="Quattrocento Sans"/>
                <a:ea typeface="Quattrocento Sans"/>
                <a:cs typeface="Quattrocento Sans"/>
                <a:sym typeface="Quattrocento Sans"/>
              </a:rPr>
              <a:t>BEFORE</a:t>
            </a:r>
            <a:endParaRPr b="1" sz="1800">
              <a:solidFill>
                <a:srgbClr val="F4F4F4"/>
              </a:solidFill>
              <a:latin typeface="Quattrocento Sans"/>
              <a:ea typeface="Quattrocento Sans"/>
              <a:cs typeface="Quattrocento Sans"/>
              <a:sym typeface="Quattrocento Sans"/>
            </a:endParaRPr>
          </a:p>
        </p:txBody>
      </p:sp>
      <p:sp>
        <p:nvSpPr>
          <p:cNvPr id="298" name="Google Shape;298;p27"/>
          <p:cNvSpPr/>
          <p:nvPr/>
        </p:nvSpPr>
        <p:spPr>
          <a:xfrm>
            <a:off x="6139200" y="2564200"/>
            <a:ext cx="1297800" cy="438600"/>
          </a:xfrm>
          <a:prstGeom prst="roundRect">
            <a:avLst>
              <a:gd fmla="val 16667" name="adj"/>
            </a:avLst>
          </a:prstGeom>
          <a:solidFill>
            <a:srgbClr val="57687B"/>
          </a:solidFill>
          <a:ln>
            <a:noFill/>
          </a:ln>
        </p:spPr>
        <p:txBody>
          <a:bodyPr anchorCtr="0" anchor="t" bIns="91425" lIns="91425" spcFirstLastPara="1" rIns="91425" wrap="square" tIns="91425">
            <a:noAutofit/>
          </a:bodyPr>
          <a:lstStyle/>
          <a:p>
            <a:pPr indent="0" lvl="0" marL="0" marR="0" rtl="0" algn="ctr">
              <a:lnSpc>
                <a:spcPct val="200000"/>
              </a:lnSpc>
              <a:spcBef>
                <a:spcPts val="0"/>
              </a:spcBef>
              <a:spcAft>
                <a:spcPts val="0"/>
              </a:spcAft>
              <a:buNone/>
            </a:pPr>
            <a:r>
              <a:rPr b="1" lang="en" sz="1800">
                <a:solidFill>
                  <a:srgbClr val="F4F4F4"/>
                </a:solidFill>
                <a:latin typeface="Quattrocento Sans"/>
                <a:ea typeface="Quattrocento Sans"/>
                <a:cs typeface="Quattrocento Sans"/>
                <a:sym typeface="Quattrocento Sans"/>
              </a:rPr>
              <a:t>AFTER</a:t>
            </a:r>
            <a:endParaRPr b="1" sz="1800">
              <a:solidFill>
                <a:srgbClr val="F4F4F4"/>
              </a:solidFill>
              <a:latin typeface="Quattrocento Sans"/>
              <a:ea typeface="Quattrocento Sans"/>
              <a:cs typeface="Quattrocento Sans"/>
              <a:sym typeface="Quattrocento Sans"/>
            </a:endParaRPr>
          </a:p>
        </p:txBody>
      </p:sp>
      <p:sp>
        <p:nvSpPr>
          <p:cNvPr id="299" name="Google Shape;299;p27"/>
          <p:cNvSpPr txBox="1"/>
          <p:nvPr/>
        </p:nvSpPr>
        <p:spPr>
          <a:xfrm>
            <a:off x="1159950" y="3188050"/>
            <a:ext cx="2379300" cy="5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“We will go to the cinema after dinner”</a:t>
            </a:r>
            <a:endParaRPr/>
          </a:p>
        </p:txBody>
      </p:sp>
      <p:sp>
        <p:nvSpPr>
          <p:cNvPr id="300" name="Google Shape;300;p27"/>
          <p:cNvSpPr/>
          <p:nvPr/>
        </p:nvSpPr>
        <p:spPr>
          <a:xfrm>
            <a:off x="4120350" y="2797750"/>
            <a:ext cx="746100" cy="683100"/>
          </a:xfrm>
          <a:prstGeom prst="rightArrow">
            <a:avLst>
              <a:gd fmla="val 50000" name="adj1"/>
              <a:gd fmla="val 50000" name="adj2"/>
            </a:avLst>
          </a:prstGeom>
          <a:solidFill>
            <a:srgbClr val="57687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7"/>
          <p:cNvSpPr txBox="1"/>
          <p:nvPr/>
        </p:nvSpPr>
        <p:spPr>
          <a:xfrm>
            <a:off x="5744475" y="3161975"/>
            <a:ext cx="2379300" cy="5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“We go cinema dinner”</a:t>
            </a:r>
            <a:endParaRPr/>
          </a:p>
        </p:txBody>
      </p:sp>
      <p:sp>
        <p:nvSpPr>
          <p:cNvPr id="302" name="Google Shape;302;p27"/>
          <p:cNvSpPr/>
          <p:nvPr/>
        </p:nvSpPr>
        <p:spPr>
          <a:xfrm>
            <a:off x="2991950" y="934925"/>
            <a:ext cx="2921184" cy="1400652"/>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7"/>
          <p:cNvSpPr/>
          <p:nvPr/>
        </p:nvSpPr>
        <p:spPr>
          <a:xfrm>
            <a:off x="3436475" y="1256600"/>
            <a:ext cx="784500" cy="335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rPr>
              <a:t>I</a:t>
            </a:r>
            <a:endParaRPr b="1">
              <a:solidFill>
                <a:schemeClr val="dk2"/>
              </a:solidFill>
            </a:endParaRPr>
          </a:p>
        </p:txBody>
      </p:sp>
      <p:sp>
        <p:nvSpPr>
          <p:cNvPr id="304" name="Google Shape;304;p27"/>
          <p:cNvSpPr/>
          <p:nvPr/>
        </p:nvSpPr>
        <p:spPr>
          <a:xfrm>
            <a:off x="3478950" y="1662900"/>
            <a:ext cx="784500" cy="335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rPr>
              <a:t>am</a:t>
            </a:r>
            <a:endParaRPr b="1">
              <a:solidFill>
                <a:schemeClr val="dk2"/>
              </a:solidFill>
            </a:endParaRPr>
          </a:p>
        </p:txBody>
      </p:sp>
      <p:sp>
        <p:nvSpPr>
          <p:cNvPr id="305" name="Google Shape;305;p27"/>
          <p:cNvSpPr/>
          <p:nvPr/>
        </p:nvSpPr>
        <p:spPr>
          <a:xfrm>
            <a:off x="4088550" y="1053300"/>
            <a:ext cx="784500" cy="335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rPr>
              <a:t>me</a:t>
            </a:r>
            <a:endParaRPr b="1">
              <a:solidFill>
                <a:schemeClr val="dk2"/>
              </a:solidFill>
            </a:endParaRPr>
          </a:p>
        </p:txBody>
      </p:sp>
      <p:sp>
        <p:nvSpPr>
          <p:cNvPr id="306" name="Google Shape;306;p27"/>
          <p:cNvSpPr/>
          <p:nvPr/>
        </p:nvSpPr>
        <p:spPr>
          <a:xfrm>
            <a:off x="3936150" y="1358100"/>
            <a:ext cx="784500" cy="335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rPr>
              <a:t>my</a:t>
            </a:r>
            <a:endParaRPr b="1">
              <a:solidFill>
                <a:schemeClr val="dk2"/>
              </a:solidFill>
            </a:endParaRPr>
          </a:p>
        </p:txBody>
      </p:sp>
      <p:sp>
        <p:nvSpPr>
          <p:cNvPr id="307" name="Google Shape;307;p27"/>
          <p:cNvSpPr/>
          <p:nvPr/>
        </p:nvSpPr>
        <p:spPr>
          <a:xfrm>
            <a:off x="4644450" y="1180400"/>
            <a:ext cx="784500" cy="335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rPr>
              <a:t>h</a:t>
            </a:r>
            <a:r>
              <a:rPr b="1" lang="en">
                <a:solidFill>
                  <a:schemeClr val="dk2"/>
                </a:solidFill>
              </a:rPr>
              <a:t>e</a:t>
            </a:r>
            <a:endParaRPr b="1">
              <a:solidFill>
                <a:schemeClr val="dk2"/>
              </a:solidFill>
            </a:endParaRPr>
          </a:p>
        </p:txBody>
      </p:sp>
      <p:sp>
        <p:nvSpPr>
          <p:cNvPr id="308" name="Google Shape;308;p27"/>
          <p:cNvSpPr/>
          <p:nvPr/>
        </p:nvSpPr>
        <p:spPr>
          <a:xfrm>
            <a:off x="4179750" y="1764700"/>
            <a:ext cx="784500" cy="335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rPr>
              <a:t>her</a:t>
            </a:r>
            <a:endParaRPr b="1">
              <a:solidFill>
                <a:schemeClr val="dk2"/>
              </a:solidFill>
            </a:endParaRPr>
          </a:p>
        </p:txBody>
      </p:sp>
      <p:sp>
        <p:nvSpPr>
          <p:cNvPr id="309" name="Google Shape;309;p27"/>
          <p:cNvSpPr/>
          <p:nvPr/>
        </p:nvSpPr>
        <p:spPr>
          <a:xfrm>
            <a:off x="4644450" y="1485200"/>
            <a:ext cx="784500" cy="335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rPr>
              <a:t>who</a:t>
            </a:r>
            <a:endParaRPr b="1">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28"/>
          <p:cNvSpPr txBox="1"/>
          <p:nvPr>
            <p:ph idx="1" type="body"/>
          </p:nvPr>
        </p:nvSpPr>
        <p:spPr>
          <a:xfrm>
            <a:off x="520513" y="1284600"/>
            <a:ext cx="2392500" cy="12855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“new york times”</a:t>
            </a:r>
            <a:endParaRPr/>
          </a:p>
          <a:p>
            <a:pPr indent="0" lvl="0" marL="0" rtl="0" algn="l">
              <a:spcBef>
                <a:spcPts val="800"/>
              </a:spcBef>
              <a:spcAft>
                <a:spcPts val="0"/>
              </a:spcAft>
              <a:buNone/>
            </a:pPr>
            <a:r>
              <a:rPr lang="en"/>
              <a:t>“new york post”</a:t>
            </a:r>
            <a:endParaRPr/>
          </a:p>
          <a:p>
            <a:pPr indent="0" lvl="0" marL="0" rtl="0" algn="l">
              <a:spcBef>
                <a:spcPts val="800"/>
              </a:spcBef>
              <a:spcAft>
                <a:spcPts val="0"/>
              </a:spcAft>
              <a:buNone/>
            </a:pPr>
            <a:r>
              <a:rPr lang="en"/>
              <a:t>“</a:t>
            </a:r>
            <a:r>
              <a:rPr lang="en"/>
              <a:t>l</a:t>
            </a:r>
            <a:r>
              <a:rPr lang="en"/>
              <a:t>os angeles times”</a:t>
            </a:r>
            <a:endParaRPr/>
          </a:p>
        </p:txBody>
      </p:sp>
      <p:sp>
        <p:nvSpPr>
          <p:cNvPr id="315" name="Google Shape;315;p28"/>
          <p:cNvSpPr txBox="1"/>
          <p:nvPr>
            <p:ph type="title"/>
          </p:nvPr>
        </p:nvSpPr>
        <p:spPr>
          <a:xfrm>
            <a:off x="285750" y="375662"/>
            <a:ext cx="8415300" cy="3351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1F51A4"/>
              </a:buClr>
              <a:buSzPts val="1900"/>
              <a:buFont typeface="Quattrocento Sans"/>
              <a:buNone/>
            </a:pPr>
            <a:r>
              <a:rPr lang="en" sz="3600">
                <a:solidFill>
                  <a:srgbClr val="616262"/>
                </a:solidFill>
                <a:latin typeface="Lato"/>
                <a:ea typeface="Lato"/>
                <a:cs typeface="Lato"/>
                <a:sym typeface="Lato"/>
              </a:rPr>
              <a:t>TF-IDF &amp; CountVectorizer</a:t>
            </a:r>
            <a:endParaRPr sz="3600">
              <a:solidFill>
                <a:srgbClr val="616262"/>
              </a:solidFill>
              <a:latin typeface="Lato"/>
              <a:ea typeface="Lato"/>
              <a:cs typeface="Lato"/>
              <a:sym typeface="Lato"/>
            </a:endParaRPr>
          </a:p>
        </p:txBody>
      </p:sp>
      <p:sp>
        <p:nvSpPr>
          <p:cNvPr id="316" name="Google Shape;316;p28"/>
          <p:cNvSpPr/>
          <p:nvPr/>
        </p:nvSpPr>
        <p:spPr>
          <a:xfrm>
            <a:off x="2913022" y="1596000"/>
            <a:ext cx="1051500" cy="427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17" name="Google Shape;317;p28"/>
          <p:cNvGraphicFramePr/>
          <p:nvPr/>
        </p:nvGraphicFramePr>
        <p:xfrm>
          <a:off x="4359613" y="1023050"/>
          <a:ext cx="3000000" cy="3000000"/>
        </p:xfrm>
        <a:graphic>
          <a:graphicData uri="http://schemas.openxmlformats.org/drawingml/2006/table">
            <a:tbl>
              <a:tblPr>
                <a:noFill/>
                <a:tableStyleId>{CA04E537-2595-41E2-AB0B-32E0A3E266A8}</a:tableStyleId>
              </a:tblPr>
              <a:tblGrid>
                <a:gridCol w="553075"/>
                <a:gridCol w="665175"/>
                <a:gridCol w="609125"/>
                <a:gridCol w="609125"/>
                <a:gridCol w="609125"/>
                <a:gridCol w="609125"/>
                <a:gridCol w="609125"/>
              </a:tblGrid>
              <a:tr h="381000">
                <a:tc>
                  <a:txBody>
                    <a:bodyPr/>
                    <a:lstStyle/>
                    <a:p>
                      <a:pPr indent="0" lvl="0" marL="0" rtl="0" algn="ctr">
                        <a:spcBef>
                          <a:spcPts val="0"/>
                        </a:spcBef>
                        <a:spcAft>
                          <a:spcPts val="0"/>
                        </a:spcAft>
                        <a:buNone/>
                      </a:pPr>
                      <a:r>
                        <a:t/>
                      </a:r>
                      <a:endParaRPr>
                        <a:solidFill>
                          <a:srgbClr val="F4F4F4"/>
                        </a:solidFill>
                        <a:latin typeface="Quattrocento Sans"/>
                        <a:ea typeface="Quattrocento Sans"/>
                        <a:cs typeface="Quattrocento Sans"/>
                        <a:sym typeface="Quattrocento Sans"/>
                      </a:endParaRPr>
                    </a:p>
                  </a:txBody>
                  <a:tcPr marT="91425" marB="91425" marR="91425" marL="91425" anchor="ctr">
                    <a:lnL cap="flat" cmpd="sng" w="9525">
                      <a:solidFill>
                        <a:srgbClr val="F4F4F4"/>
                      </a:solidFill>
                      <a:prstDash val="solid"/>
                      <a:round/>
                      <a:headEnd len="sm" w="sm" type="none"/>
                      <a:tailEnd len="sm" w="sm" type="none"/>
                    </a:lnL>
                    <a:lnR cap="flat" cmpd="sng" w="9525">
                      <a:solidFill>
                        <a:srgbClr val="F4F4F4"/>
                      </a:solidFill>
                      <a:prstDash val="solid"/>
                      <a:round/>
                      <a:headEnd len="sm" w="sm" type="none"/>
                      <a:tailEnd len="sm" w="sm" type="none"/>
                    </a:lnR>
                    <a:lnT cap="flat" cmpd="sng" w="9525">
                      <a:solidFill>
                        <a:srgbClr val="F4F4F4"/>
                      </a:solidFill>
                      <a:prstDash val="solid"/>
                      <a:round/>
                      <a:headEnd len="sm" w="sm" type="none"/>
                      <a:tailEnd len="sm" w="sm" type="none"/>
                    </a:lnT>
                    <a:lnB cap="flat" cmpd="sng" w="9525">
                      <a:solidFill>
                        <a:srgbClr val="F4F4F4"/>
                      </a:solidFill>
                      <a:prstDash val="solid"/>
                      <a:round/>
                      <a:headEnd len="sm" w="sm" type="none"/>
                      <a:tailEnd len="sm" w="sm" type="none"/>
                    </a:lnB>
                    <a:solidFill>
                      <a:srgbClr val="57687B"/>
                    </a:solidFill>
                  </a:tcPr>
                </a:tc>
                <a:tc>
                  <a:txBody>
                    <a:bodyPr/>
                    <a:lstStyle/>
                    <a:p>
                      <a:pPr indent="0" lvl="0" marL="0" rtl="0" algn="ctr">
                        <a:spcBef>
                          <a:spcPts val="0"/>
                        </a:spcBef>
                        <a:spcAft>
                          <a:spcPts val="0"/>
                        </a:spcAft>
                        <a:buNone/>
                      </a:pPr>
                      <a:r>
                        <a:rPr lang="en" sz="1100">
                          <a:solidFill>
                            <a:srgbClr val="F4F4F4"/>
                          </a:solidFill>
                          <a:latin typeface="Quattrocento Sans"/>
                          <a:ea typeface="Quattrocento Sans"/>
                          <a:cs typeface="Quattrocento Sans"/>
                          <a:sym typeface="Quattrocento Sans"/>
                        </a:rPr>
                        <a:t>angeles</a:t>
                      </a:r>
                      <a:endParaRPr sz="1100">
                        <a:solidFill>
                          <a:srgbClr val="F4F4F4"/>
                        </a:solidFill>
                        <a:latin typeface="Quattrocento Sans"/>
                        <a:ea typeface="Quattrocento Sans"/>
                        <a:cs typeface="Quattrocento Sans"/>
                        <a:sym typeface="Quattrocento Sans"/>
                      </a:endParaRPr>
                    </a:p>
                  </a:txBody>
                  <a:tcPr marT="91425" marB="91425" marR="91425" marL="91425" anchor="ctr">
                    <a:lnL cap="flat" cmpd="sng" w="9525">
                      <a:solidFill>
                        <a:srgbClr val="F4F4F4"/>
                      </a:solidFill>
                      <a:prstDash val="solid"/>
                      <a:round/>
                      <a:headEnd len="sm" w="sm" type="none"/>
                      <a:tailEnd len="sm" w="sm" type="none"/>
                    </a:lnL>
                    <a:solidFill>
                      <a:srgbClr val="57687B"/>
                    </a:solidFill>
                  </a:tcPr>
                </a:tc>
                <a:tc>
                  <a:txBody>
                    <a:bodyPr/>
                    <a:lstStyle/>
                    <a:p>
                      <a:pPr indent="0" lvl="0" marL="0" rtl="0" algn="ctr">
                        <a:spcBef>
                          <a:spcPts val="0"/>
                        </a:spcBef>
                        <a:spcAft>
                          <a:spcPts val="0"/>
                        </a:spcAft>
                        <a:buNone/>
                      </a:pPr>
                      <a:r>
                        <a:rPr lang="en" sz="1100">
                          <a:solidFill>
                            <a:srgbClr val="F4F4F4"/>
                          </a:solidFill>
                          <a:latin typeface="Quattrocento Sans"/>
                          <a:ea typeface="Quattrocento Sans"/>
                          <a:cs typeface="Quattrocento Sans"/>
                          <a:sym typeface="Quattrocento Sans"/>
                        </a:rPr>
                        <a:t>los</a:t>
                      </a:r>
                      <a:endParaRPr sz="1100">
                        <a:solidFill>
                          <a:srgbClr val="F4F4F4"/>
                        </a:solidFill>
                        <a:latin typeface="Quattrocento Sans"/>
                        <a:ea typeface="Quattrocento Sans"/>
                        <a:cs typeface="Quattrocento Sans"/>
                        <a:sym typeface="Quattrocento Sans"/>
                      </a:endParaRPr>
                    </a:p>
                  </a:txBody>
                  <a:tcPr marT="91425" marB="91425" marR="91425" marL="91425" anchor="ctr">
                    <a:solidFill>
                      <a:srgbClr val="57687B"/>
                    </a:solidFill>
                  </a:tcPr>
                </a:tc>
                <a:tc>
                  <a:txBody>
                    <a:bodyPr/>
                    <a:lstStyle/>
                    <a:p>
                      <a:pPr indent="0" lvl="0" marL="0" rtl="0" algn="ctr">
                        <a:spcBef>
                          <a:spcPts val="0"/>
                        </a:spcBef>
                        <a:spcAft>
                          <a:spcPts val="0"/>
                        </a:spcAft>
                        <a:buNone/>
                      </a:pPr>
                      <a:r>
                        <a:rPr lang="en" sz="1100">
                          <a:solidFill>
                            <a:srgbClr val="F4F4F4"/>
                          </a:solidFill>
                          <a:latin typeface="Quattrocento Sans"/>
                          <a:ea typeface="Quattrocento Sans"/>
                          <a:cs typeface="Quattrocento Sans"/>
                          <a:sym typeface="Quattrocento Sans"/>
                        </a:rPr>
                        <a:t>new</a:t>
                      </a:r>
                      <a:endParaRPr sz="1100">
                        <a:solidFill>
                          <a:srgbClr val="F4F4F4"/>
                        </a:solidFill>
                        <a:latin typeface="Quattrocento Sans"/>
                        <a:ea typeface="Quattrocento Sans"/>
                        <a:cs typeface="Quattrocento Sans"/>
                        <a:sym typeface="Quattrocento Sans"/>
                      </a:endParaRPr>
                    </a:p>
                  </a:txBody>
                  <a:tcPr marT="91425" marB="91425" marR="91425" marL="91425" anchor="ctr">
                    <a:solidFill>
                      <a:srgbClr val="57687B"/>
                    </a:solidFill>
                  </a:tcPr>
                </a:tc>
                <a:tc>
                  <a:txBody>
                    <a:bodyPr/>
                    <a:lstStyle/>
                    <a:p>
                      <a:pPr indent="0" lvl="0" marL="0" rtl="0" algn="ctr">
                        <a:spcBef>
                          <a:spcPts val="0"/>
                        </a:spcBef>
                        <a:spcAft>
                          <a:spcPts val="0"/>
                        </a:spcAft>
                        <a:buNone/>
                      </a:pPr>
                      <a:r>
                        <a:rPr lang="en" sz="1100">
                          <a:solidFill>
                            <a:srgbClr val="F4F4F4"/>
                          </a:solidFill>
                          <a:latin typeface="Quattrocento Sans"/>
                          <a:ea typeface="Quattrocento Sans"/>
                          <a:cs typeface="Quattrocento Sans"/>
                          <a:sym typeface="Quattrocento Sans"/>
                        </a:rPr>
                        <a:t>post</a:t>
                      </a:r>
                      <a:endParaRPr sz="1100">
                        <a:solidFill>
                          <a:srgbClr val="F4F4F4"/>
                        </a:solidFill>
                        <a:latin typeface="Quattrocento Sans"/>
                        <a:ea typeface="Quattrocento Sans"/>
                        <a:cs typeface="Quattrocento Sans"/>
                        <a:sym typeface="Quattrocento Sans"/>
                      </a:endParaRPr>
                    </a:p>
                  </a:txBody>
                  <a:tcPr marT="91425" marB="91425" marR="91425" marL="91425" anchor="ctr">
                    <a:solidFill>
                      <a:srgbClr val="57687B"/>
                    </a:solidFill>
                  </a:tcPr>
                </a:tc>
                <a:tc>
                  <a:txBody>
                    <a:bodyPr/>
                    <a:lstStyle/>
                    <a:p>
                      <a:pPr indent="0" lvl="0" marL="0" rtl="0" algn="ctr">
                        <a:spcBef>
                          <a:spcPts val="0"/>
                        </a:spcBef>
                        <a:spcAft>
                          <a:spcPts val="0"/>
                        </a:spcAft>
                        <a:buNone/>
                      </a:pPr>
                      <a:r>
                        <a:rPr lang="en" sz="1100">
                          <a:solidFill>
                            <a:srgbClr val="F4F4F4"/>
                          </a:solidFill>
                          <a:latin typeface="Quattrocento Sans"/>
                          <a:ea typeface="Quattrocento Sans"/>
                          <a:cs typeface="Quattrocento Sans"/>
                          <a:sym typeface="Quattrocento Sans"/>
                        </a:rPr>
                        <a:t>times</a:t>
                      </a:r>
                      <a:endParaRPr sz="1100">
                        <a:solidFill>
                          <a:srgbClr val="F4F4F4"/>
                        </a:solidFill>
                        <a:latin typeface="Quattrocento Sans"/>
                        <a:ea typeface="Quattrocento Sans"/>
                        <a:cs typeface="Quattrocento Sans"/>
                        <a:sym typeface="Quattrocento Sans"/>
                      </a:endParaRPr>
                    </a:p>
                  </a:txBody>
                  <a:tcPr marT="91425" marB="91425" marR="91425" marL="91425" anchor="ctr">
                    <a:solidFill>
                      <a:srgbClr val="57687B"/>
                    </a:solidFill>
                  </a:tcPr>
                </a:tc>
                <a:tc>
                  <a:txBody>
                    <a:bodyPr/>
                    <a:lstStyle/>
                    <a:p>
                      <a:pPr indent="0" lvl="0" marL="0" rtl="0" algn="ctr">
                        <a:spcBef>
                          <a:spcPts val="0"/>
                        </a:spcBef>
                        <a:spcAft>
                          <a:spcPts val="0"/>
                        </a:spcAft>
                        <a:buNone/>
                      </a:pPr>
                      <a:r>
                        <a:rPr lang="en" sz="1100">
                          <a:solidFill>
                            <a:srgbClr val="F4F4F4"/>
                          </a:solidFill>
                          <a:latin typeface="Quattrocento Sans"/>
                          <a:ea typeface="Quattrocento Sans"/>
                          <a:cs typeface="Quattrocento Sans"/>
                          <a:sym typeface="Quattrocento Sans"/>
                        </a:rPr>
                        <a:t>york</a:t>
                      </a:r>
                      <a:endParaRPr sz="1100">
                        <a:solidFill>
                          <a:srgbClr val="F4F4F4"/>
                        </a:solidFill>
                        <a:latin typeface="Quattrocento Sans"/>
                        <a:ea typeface="Quattrocento Sans"/>
                        <a:cs typeface="Quattrocento Sans"/>
                        <a:sym typeface="Quattrocento Sans"/>
                      </a:endParaRPr>
                    </a:p>
                  </a:txBody>
                  <a:tcPr marT="91425" marB="91425" marR="91425" marL="91425" anchor="ctr">
                    <a:solidFill>
                      <a:srgbClr val="57687B"/>
                    </a:solidFill>
                  </a:tcPr>
                </a:tc>
              </a:tr>
              <a:tr h="381000">
                <a:tc>
                  <a:txBody>
                    <a:bodyPr/>
                    <a:lstStyle/>
                    <a:p>
                      <a:pPr indent="0" lvl="0" marL="0" rtl="0" algn="ctr">
                        <a:spcBef>
                          <a:spcPts val="0"/>
                        </a:spcBef>
                        <a:spcAft>
                          <a:spcPts val="0"/>
                        </a:spcAft>
                        <a:buNone/>
                      </a:pPr>
                      <a:r>
                        <a:rPr lang="en">
                          <a:solidFill>
                            <a:srgbClr val="F4F4F4"/>
                          </a:solidFill>
                          <a:latin typeface="Quattrocento Sans"/>
                          <a:ea typeface="Quattrocento Sans"/>
                          <a:cs typeface="Quattrocento Sans"/>
                          <a:sym typeface="Quattrocento Sans"/>
                        </a:rPr>
                        <a:t>d1</a:t>
                      </a:r>
                      <a:endParaRPr>
                        <a:solidFill>
                          <a:srgbClr val="F4F4F4"/>
                        </a:solidFill>
                        <a:latin typeface="Quattrocento Sans"/>
                        <a:ea typeface="Quattrocento Sans"/>
                        <a:cs typeface="Quattrocento Sans"/>
                        <a:sym typeface="Quattrocento Sans"/>
                      </a:endParaRPr>
                    </a:p>
                  </a:txBody>
                  <a:tcPr marT="91425" marB="91425" marR="91425" marL="91425" anchor="ctr">
                    <a:lnL cap="flat" cmpd="sng" w="9525">
                      <a:solidFill>
                        <a:srgbClr val="F4F4F4"/>
                      </a:solidFill>
                      <a:prstDash val="solid"/>
                      <a:round/>
                      <a:headEnd len="sm" w="sm" type="none"/>
                      <a:tailEnd len="sm" w="sm" type="none"/>
                    </a:lnL>
                    <a:lnR cap="flat" cmpd="sng" w="9525">
                      <a:solidFill>
                        <a:srgbClr val="F4F4F4"/>
                      </a:solidFill>
                      <a:prstDash val="solid"/>
                      <a:round/>
                      <a:headEnd len="sm" w="sm" type="none"/>
                      <a:tailEnd len="sm" w="sm" type="none"/>
                    </a:lnR>
                    <a:lnT cap="flat" cmpd="sng" w="9525">
                      <a:solidFill>
                        <a:srgbClr val="F4F4F4"/>
                      </a:solidFill>
                      <a:prstDash val="solid"/>
                      <a:round/>
                      <a:headEnd len="sm" w="sm" type="none"/>
                      <a:tailEnd len="sm" w="sm" type="none"/>
                    </a:lnT>
                    <a:lnB cap="flat" cmpd="sng" w="9525">
                      <a:solidFill>
                        <a:srgbClr val="F4F4F4"/>
                      </a:solidFill>
                      <a:prstDash val="solid"/>
                      <a:round/>
                      <a:headEnd len="sm" w="sm" type="none"/>
                      <a:tailEnd len="sm" w="sm" type="none"/>
                    </a:lnB>
                    <a:solidFill>
                      <a:srgbClr val="57687B"/>
                    </a:solidFill>
                  </a:tcPr>
                </a:tc>
                <a:tc>
                  <a:txBody>
                    <a:bodyPr/>
                    <a:lstStyle/>
                    <a:p>
                      <a:pPr indent="0" lvl="0" marL="0" rtl="0" algn="ctr">
                        <a:spcBef>
                          <a:spcPts val="0"/>
                        </a:spcBef>
                        <a:spcAft>
                          <a:spcPts val="0"/>
                        </a:spcAft>
                        <a:buNone/>
                      </a:pPr>
                      <a:r>
                        <a:rPr lang="en" sz="1200">
                          <a:latin typeface="Quattrocento Sans"/>
                          <a:ea typeface="Quattrocento Sans"/>
                          <a:cs typeface="Quattrocento Sans"/>
                          <a:sym typeface="Quattrocento Sans"/>
                        </a:rPr>
                        <a:t>0</a:t>
                      </a:r>
                      <a:endParaRPr sz="1200">
                        <a:latin typeface="Quattrocento Sans"/>
                        <a:ea typeface="Quattrocento Sans"/>
                        <a:cs typeface="Quattrocento Sans"/>
                        <a:sym typeface="Quattrocento Sans"/>
                      </a:endParaRPr>
                    </a:p>
                  </a:txBody>
                  <a:tcPr marT="91425" marB="91425" marR="91425" marL="91425" anchor="ctr">
                    <a:lnL cap="flat" cmpd="sng" w="9525">
                      <a:solidFill>
                        <a:srgbClr val="F4F4F4"/>
                      </a:solidFill>
                      <a:prstDash val="solid"/>
                      <a:round/>
                      <a:headEnd len="sm" w="sm" type="none"/>
                      <a:tailEnd len="sm" w="sm" type="none"/>
                    </a:lnL>
                  </a:tcPr>
                </a:tc>
                <a:tc>
                  <a:txBody>
                    <a:bodyPr/>
                    <a:lstStyle/>
                    <a:p>
                      <a:pPr indent="0" lvl="0" marL="0" rtl="0" algn="ctr">
                        <a:spcBef>
                          <a:spcPts val="0"/>
                        </a:spcBef>
                        <a:spcAft>
                          <a:spcPts val="0"/>
                        </a:spcAft>
                        <a:buNone/>
                      </a:pPr>
                      <a:r>
                        <a:rPr lang="en" sz="1200">
                          <a:latin typeface="Quattrocento Sans"/>
                          <a:ea typeface="Quattrocento Sans"/>
                          <a:cs typeface="Quattrocento Sans"/>
                          <a:sym typeface="Quattrocento Sans"/>
                        </a:rPr>
                        <a:t>0</a:t>
                      </a:r>
                      <a:endParaRPr sz="1200">
                        <a:latin typeface="Quattrocento Sans"/>
                        <a:ea typeface="Quattrocento Sans"/>
                        <a:cs typeface="Quattrocento Sans"/>
                        <a:sym typeface="Quattrocento Sans"/>
                      </a:endParaRPr>
                    </a:p>
                  </a:txBody>
                  <a:tcPr marT="91425" marB="91425" marR="91425" marL="91425" anchor="ctr"/>
                </a:tc>
                <a:tc>
                  <a:txBody>
                    <a:bodyPr/>
                    <a:lstStyle/>
                    <a:p>
                      <a:pPr indent="0" lvl="0" marL="0" rtl="0" algn="ctr">
                        <a:spcBef>
                          <a:spcPts val="0"/>
                        </a:spcBef>
                        <a:spcAft>
                          <a:spcPts val="0"/>
                        </a:spcAft>
                        <a:buNone/>
                      </a:pPr>
                      <a:r>
                        <a:rPr lang="en" sz="1200">
                          <a:latin typeface="Quattrocento Sans"/>
                          <a:ea typeface="Quattrocento Sans"/>
                          <a:cs typeface="Quattrocento Sans"/>
                          <a:sym typeface="Quattrocento Sans"/>
                        </a:rPr>
                        <a:t>0.584</a:t>
                      </a:r>
                      <a:endParaRPr sz="1200">
                        <a:latin typeface="Quattrocento Sans"/>
                        <a:ea typeface="Quattrocento Sans"/>
                        <a:cs typeface="Quattrocento Sans"/>
                        <a:sym typeface="Quattrocento Sans"/>
                      </a:endParaRPr>
                    </a:p>
                  </a:txBody>
                  <a:tcPr marT="91425" marB="91425" marR="91425" marL="91425" anchor="ctr"/>
                </a:tc>
                <a:tc>
                  <a:txBody>
                    <a:bodyPr/>
                    <a:lstStyle/>
                    <a:p>
                      <a:pPr indent="0" lvl="0" marL="0" rtl="0" algn="ctr">
                        <a:spcBef>
                          <a:spcPts val="0"/>
                        </a:spcBef>
                        <a:spcAft>
                          <a:spcPts val="0"/>
                        </a:spcAft>
                        <a:buNone/>
                      </a:pPr>
                      <a:r>
                        <a:rPr lang="en" sz="1200">
                          <a:latin typeface="Quattrocento Sans"/>
                          <a:ea typeface="Quattrocento Sans"/>
                          <a:cs typeface="Quattrocento Sans"/>
                          <a:sym typeface="Quattrocento Sans"/>
                        </a:rPr>
                        <a:t>0</a:t>
                      </a:r>
                      <a:endParaRPr sz="1200">
                        <a:latin typeface="Quattrocento Sans"/>
                        <a:ea typeface="Quattrocento Sans"/>
                        <a:cs typeface="Quattrocento Sans"/>
                        <a:sym typeface="Quattrocento Sans"/>
                      </a:endParaRPr>
                    </a:p>
                  </a:txBody>
                  <a:tcPr marT="91425" marB="91425" marR="91425" marL="91425" anchor="ctr"/>
                </a:tc>
                <a:tc>
                  <a:txBody>
                    <a:bodyPr/>
                    <a:lstStyle/>
                    <a:p>
                      <a:pPr indent="0" lvl="0" marL="0" rtl="0" algn="ctr">
                        <a:spcBef>
                          <a:spcPts val="0"/>
                        </a:spcBef>
                        <a:spcAft>
                          <a:spcPts val="0"/>
                        </a:spcAft>
                        <a:buNone/>
                      </a:pPr>
                      <a:r>
                        <a:rPr lang="en" sz="1200">
                          <a:solidFill>
                            <a:schemeClr val="dk1"/>
                          </a:solidFill>
                          <a:latin typeface="Quattrocento Sans"/>
                          <a:ea typeface="Quattrocento Sans"/>
                          <a:cs typeface="Quattrocento Sans"/>
                          <a:sym typeface="Quattrocento Sans"/>
                        </a:rPr>
                        <a:t>0.584</a:t>
                      </a:r>
                      <a:endParaRPr sz="1200">
                        <a:latin typeface="Quattrocento Sans"/>
                        <a:ea typeface="Quattrocento Sans"/>
                        <a:cs typeface="Quattrocento Sans"/>
                        <a:sym typeface="Quattrocento Sans"/>
                      </a:endParaRPr>
                    </a:p>
                  </a:txBody>
                  <a:tcPr marT="91425" marB="91425" marR="91425" marL="91425" anchor="ctr"/>
                </a:tc>
                <a:tc>
                  <a:txBody>
                    <a:bodyPr/>
                    <a:lstStyle/>
                    <a:p>
                      <a:pPr indent="0" lvl="0" marL="0" rtl="0" algn="ctr">
                        <a:spcBef>
                          <a:spcPts val="0"/>
                        </a:spcBef>
                        <a:spcAft>
                          <a:spcPts val="0"/>
                        </a:spcAft>
                        <a:buNone/>
                      </a:pPr>
                      <a:r>
                        <a:rPr lang="en" sz="1200">
                          <a:solidFill>
                            <a:schemeClr val="dk1"/>
                          </a:solidFill>
                          <a:latin typeface="Quattrocento Sans"/>
                          <a:ea typeface="Quattrocento Sans"/>
                          <a:cs typeface="Quattrocento Sans"/>
                          <a:sym typeface="Quattrocento Sans"/>
                        </a:rPr>
                        <a:t>0.584</a:t>
                      </a:r>
                      <a:endParaRPr sz="1200">
                        <a:latin typeface="Quattrocento Sans"/>
                        <a:ea typeface="Quattrocento Sans"/>
                        <a:cs typeface="Quattrocento Sans"/>
                        <a:sym typeface="Quattrocento Sans"/>
                      </a:endParaRPr>
                    </a:p>
                  </a:txBody>
                  <a:tcPr marT="91425" marB="91425" marR="91425" marL="91425" anchor="ctr"/>
                </a:tc>
              </a:tr>
              <a:tr h="381000">
                <a:tc>
                  <a:txBody>
                    <a:bodyPr/>
                    <a:lstStyle/>
                    <a:p>
                      <a:pPr indent="0" lvl="0" marL="0" rtl="0" algn="ctr">
                        <a:spcBef>
                          <a:spcPts val="0"/>
                        </a:spcBef>
                        <a:spcAft>
                          <a:spcPts val="0"/>
                        </a:spcAft>
                        <a:buNone/>
                      </a:pPr>
                      <a:r>
                        <a:rPr lang="en">
                          <a:solidFill>
                            <a:srgbClr val="F4F4F4"/>
                          </a:solidFill>
                          <a:latin typeface="Quattrocento Sans"/>
                          <a:ea typeface="Quattrocento Sans"/>
                          <a:cs typeface="Quattrocento Sans"/>
                          <a:sym typeface="Quattrocento Sans"/>
                        </a:rPr>
                        <a:t>d2</a:t>
                      </a:r>
                      <a:endParaRPr>
                        <a:solidFill>
                          <a:srgbClr val="F4F4F4"/>
                        </a:solidFill>
                        <a:latin typeface="Quattrocento Sans"/>
                        <a:ea typeface="Quattrocento Sans"/>
                        <a:cs typeface="Quattrocento Sans"/>
                        <a:sym typeface="Quattrocento Sans"/>
                      </a:endParaRPr>
                    </a:p>
                  </a:txBody>
                  <a:tcPr marT="91425" marB="91425" marR="91425" marL="91425" anchor="ctr">
                    <a:lnL cap="flat" cmpd="sng" w="9525">
                      <a:solidFill>
                        <a:srgbClr val="F4F4F4"/>
                      </a:solidFill>
                      <a:prstDash val="solid"/>
                      <a:round/>
                      <a:headEnd len="sm" w="sm" type="none"/>
                      <a:tailEnd len="sm" w="sm" type="none"/>
                    </a:lnL>
                    <a:lnR cap="flat" cmpd="sng" w="9525">
                      <a:solidFill>
                        <a:srgbClr val="F4F4F4"/>
                      </a:solidFill>
                      <a:prstDash val="solid"/>
                      <a:round/>
                      <a:headEnd len="sm" w="sm" type="none"/>
                      <a:tailEnd len="sm" w="sm" type="none"/>
                    </a:lnR>
                    <a:lnT cap="flat" cmpd="sng" w="9525">
                      <a:solidFill>
                        <a:srgbClr val="F4F4F4"/>
                      </a:solidFill>
                      <a:prstDash val="solid"/>
                      <a:round/>
                      <a:headEnd len="sm" w="sm" type="none"/>
                      <a:tailEnd len="sm" w="sm" type="none"/>
                    </a:lnT>
                    <a:lnB cap="flat" cmpd="sng" w="9525">
                      <a:solidFill>
                        <a:srgbClr val="F4F4F4"/>
                      </a:solidFill>
                      <a:prstDash val="solid"/>
                      <a:round/>
                      <a:headEnd len="sm" w="sm" type="none"/>
                      <a:tailEnd len="sm" w="sm" type="none"/>
                    </a:lnB>
                    <a:solidFill>
                      <a:srgbClr val="57687B"/>
                    </a:solidFill>
                  </a:tcPr>
                </a:tc>
                <a:tc>
                  <a:txBody>
                    <a:bodyPr/>
                    <a:lstStyle/>
                    <a:p>
                      <a:pPr indent="0" lvl="0" marL="0" rtl="0" algn="ctr">
                        <a:spcBef>
                          <a:spcPts val="0"/>
                        </a:spcBef>
                        <a:spcAft>
                          <a:spcPts val="0"/>
                        </a:spcAft>
                        <a:buNone/>
                      </a:pPr>
                      <a:r>
                        <a:rPr lang="en" sz="1200">
                          <a:latin typeface="Quattrocento Sans"/>
                          <a:ea typeface="Quattrocento Sans"/>
                          <a:cs typeface="Quattrocento Sans"/>
                          <a:sym typeface="Quattrocento Sans"/>
                        </a:rPr>
                        <a:t>0</a:t>
                      </a:r>
                      <a:endParaRPr sz="1200">
                        <a:latin typeface="Quattrocento Sans"/>
                        <a:ea typeface="Quattrocento Sans"/>
                        <a:cs typeface="Quattrocento Sans"/>
                        <a:sym typeface="Quattrocento Sans"/>
                      </a:endParaRPr>
                    </a:p>
                  </a:txBody>
                  <a:tcPr marT="91425" marB="91425" marR="91425" marL="91425" anchor="ctr">
                    <a:lnL cap="flat" cmpd="sng" w="9525">
                      <a:solidFill>
                        <a:srgbClr val="F4F4F4"/>
                      </a:solidFill>
                      <a:prstDash val="solid"/>
                      <a:round/>
                      <a:headEnd len="sm" w="sm" type="none"/>
                      <a:tailEnd len="sm" w="sm" type="none"/>
                    </a:lnL>
                  </a:tcPr>
                </a:tc>
                <a:tc>
                  <a:txBody>
                    <a:bodyPr/>
                    <a:lstStyle/>
                    <a:p>
                      <a:pPr indent="0" lvl="0" marL="0" rtl="0" algn="ctr">
                        <a:spcBef>
                          <a:spcPts val="0"/>
                        </a:spcBef>
                        <a:spcAft>
                          <a:spcPts val="0"/>
                        </a:spcAft>
                        <a:buNone/>
                      </a:pPr>
                      <a:r>
                        <a:rPr lang="en" sz="1200">
                          <a:latin typeface="Quattrocento Sans"/>
                          <a:ea typeface="Quattrocento Sans"/>
                          <a:cs typeface="Quattrocento Sans"/>
                          <a:sym typeface="Quattrocento Sans"/>
                        </a:rPr>
                        <a:t>0</a:t>
                      </a:r>
                      <a:endParaRPr sz="1200">
                        <a:latin typeface="Quattrocento Sans"/>
                        <a:ea typeface="Quattrocento Sans"/>
                        <a:cs typeface="Quattrocento Sans"/>
                        <a:sym typeface="Quattrocento Sans"/>
                      </a:endParaRPr>
                    </a:p>
                  </a:txBody>
                  <a:tcPr marT="91425" marB="91425" marR="91425" marL="91425" anchor="ctr"/>
                </a:tc>
                <a:tc>
                  <a:txBody>
                    <a:bodyPr/>
                    <a:lstStyle/>
                    <a:p>
                      <a:pPr indent="0" lvl="0" marL="0" rtl="0" algn="ctr">
                        <a:spcBef>
                          <a:spcPts val="0"/>
                        </a:spcBef>
                        <a:spcAft>
                          <a:spcPts val="0"/>
                        </a:spcAft>
                        <a:buNone/>
                      </a:pPr>
                      <a:r>
                        <a:rPr lang="en" sz="1200">
                          <a:solidFill>
                            <a:schemeClr val="dk1"/>
                          </a:solidFill>
                          <a:latin typeface="Quattrocento Sans"/>
                          <a:ea typeface="Quattrocento Sans"/>
                          <a:cs typeface="Quattrocento Sans"/>
                          <a:sym typeface="Quattrocento Sans"/>
                        </a:rPr>
                        <a:t>0.584</a:t>
                      </a:r>
                      <a:endParaRPr sz="1200">
                        <a:latin typeface="Quattrocento Sans"/>
                        <a:ea typeface="Quattrocento Sans"/>
                        <a:cs typeface="Quattrocento Sans"/>
                        <a:sym typeface="Quattrocento Sans"/>
                      </a:endParaRPr>
                    </a:p>
                  </a:txBody>
                  <a:tcPr marT="91425" marB="91425" marR="91425" marL="91425" anchor="ctr"/>
                </a:tc>
                <a:tc>
                  <a:txBody>
                    <a:bodyPr/>
                    <a:lstStyle/>
                    <a:p>
                      <a:pPr indent="0" lvl="0" marL="0" rtl="0" algn="ctr">
                        <a:spcBef>
                          <a:spcPts val="0"/>
                        </a:spcBef>
                        <a:spcAft>
                          <a:spcPts val="0"/>
                        </a:spcAft>
                        <a:buNone/>
                      </a:pPr>
                      <a:r>
                        <a:rPr lang="en" sz="1200">
                          <a:latin typeface="Quattrocento Sans"/>
                          <a:ea typeface="Quattrocento Sans"/>
                          <a:cs typeface="Quattrocento Sans"/>
                          <a:sym typeface="Quattrocento Sans"/>
                        </a:rPr>
                        <a:t>1.</a:t>
                      </a:r>
                      <a:r>
                        <a:rPr lang="en" sz="1200">
                          <a:solidFill>
                            <a:schemeClr val="dk1"/>
                          </a:solidFill>
                          <a:latin typeface="Quattrocento Sans"/>
                          <a:ea typeface="Quattrocento Sans"/>
                          <a:cs typeface="Quattrocento Sans"/>
                          <a:sym typeface="Quattrocento Sans"/>
                        </a:rPr>
                        <a:t>584</a:t>
                      </a:r>
                      <a:endParaRPr sz="1200">
                        <a:latin typeface="Quattrocento Sans"/>
                        <a:ea typeface="Quattrocento Sans"/>
                        <a:cs typeface="Quattrocento Sans"/>
                        <a:sym typeface="Quattrocento Sans"/>
                      </a:endParaRPr>
                    </a:p>
                  </a:txBody>
                  <a:tcPr marT="91425" marB="91425" marR="91425" marL="91425" anchor="ctr"/>
                </a:tc>
                <a:tc>
                  <a:txBody>
                    <a:bodyPr/>
                    <a:lstStyle/>
                    <a:p>
                      <a:pPr indent="0" lvl="0" marL="0" rtl="0" algn="ctr">
                        <a:spcBef>
                          <a:spcPts val="0"/>
                        </a:spcBef>
                        <a:spcAft>
                          <a:spcPts val="0"/>
                        </a:spcAft>
                        <a:buNone/>
                      </a:pPr>
                      <a:r>
                        <a:rPr lang="en" sz="1200">
                          <a:latin typeface="Quattrocento Sans"/>
                          <a:ea typeface="Quattrocento Sans"/>
                          <a:cs typeface="Quattrocento Sans"/>
                          <a:sym typeface="Quattrocento Sans"/>
                        </a:rPr>
                        <a:t>0</a:t>
                      </a:r>
                      <a:endParaRPr sz="1200">
                        <a:latin typeface="Quattrocento Sans"/>
                        <a:ea typeface="Quattrocento Sans"/>
                        <a:cs typeface="Quattrocento Sans"/>
                        <a:sym typeface="Quattrocento Sans"/>
                      </a:endParaRPr>
                    </a:p>
                  </a:txBody>
                  <a:tcPr marT="91425" marB="91425" marR="91425" marL="91425" anchor="ctr"/>
                </a:tc>
                <a:tc>
                  <a:txBody>
                    <a:bodyPr/>
                    <a:lstStyle/>
                    <a:p>
                      <a:pPr indent="0" lvl="0" marL="0" rtl="0" algn="ctr">
                        <a:spcBef>
                          <a:spcPts val="0"/>
                        </a:spcBef>
                        <a:spcAft>
                          <a:spcPts val="0"/>
                        </a:spcAft>
                        <a:buNone/>
                      </a:pPr>
                      <a:r>
                        <a:rPr lang="en" sz="1200">
                          <a:solidFill>
                            <a:schemeClr val="dk1"/>
                          </a:solidFill>
                          <a:latin typeface="Quattrocento Sans"/>
                          <a:ea typeface="Quattrocento Sans"/>
                          <a:cs typeface="Quattrocento Sans"/>
                          <a:sym typeface="Quattrocento Sans"/>
                        </a:rPr>
                        <a:t>0.584</a:t>
                      </a:r>
                      <a:endParaRPr sz="1200">
                        <a:latin typeface="Quattrocento Sans"/>
                        <a:ea typeface="Quattrocento Sans"/>
                        <a:cs typeface="Quattrocento Sans"/>
                        <a:sym typeface="Quattrocento Sans"/>
                      </a:endParaRPr>
                    </a:p>
                  </a:txBody>
                  <a:tcPr marT="91425" marB="91425" marR="91425" marL="91425" anchor="ctr"/>
                </a:tc>
              </a:tr>
              <a:tr h="381000">
                <a:tc>
                  <a:txBody>
                    <a:bodyPr/>
                    <a:lstStyle/>
                    <a:p>
                      <a:pPr indent="0" lvl="0" marL="0" rtl="0" algn="ctr">
                        <a:spcBef>
                          <a:spcPts val="0"/>
                        </a:spcBef>
                        <a:spcAft>
                          <a:spcPts val="0"/>
                        </a:spcAft>
                        <a:buNone/>
                      </a:pPr>
                      <a:r>
                        <a:rPr lang="en">
                          <a:solidFill>
                            <a:srgbClr val="F4F4F4"/>
                          </a:solidFill>
                          <a:latin typeface="Quattrocento Sans"/>
                          <a:ea typeface="Quattrocento Sans"/>
                          <a:cs typeface="Quattrocento Sans"/>
                          <a:sym typeface="Quattrocento Sans"/>
                        </a:rPr>
                        <a:t>d3</a:t>
                      </a:r>
                      <a:endParaRPr>
                        <a:solidFill>
                          <a:srgbClr val="F4F4F4"/>
                        </a:solidFill>
                        <a:latin typeface="Quattrocento Sans"/>
                        <a:ea typeface="Quattrocento Sans"/>
                        <a:cs typeface="Quattrocento Sans"/>
                        <a:sym typeface="Quattrocento Sans"/>
                      </a:endParaRPr>
                    </a:p>
                  </a:txBody>
                  <a:tcPr marT="91425" marB="91425" marR="91425" marL="91425" anchor="ctr">
                    <a:lnL cap="flat" cmpd="sng" w="9525">
                      <a:solidFill>
                        <a:srgbClr val="F4F4F4"/>
                      </a:solidFill>
                      <a:prstDash val="solid"/>
                      <a:round/>
                      <a:headEnd len="sm" w="sm" type="none"/>
                      <a:tailEnd len="sm" w="sm" type="none"/>
                    </a:lnL>
                    <a:lnR cap="flat" cmpd="sng" w="9525">
                      <a:solidFill>
                        <a:srgbClr val="F4F4F4"/>
                      </a:solidFill>
                      <a:prstDash val="solid"/>
                      <a:round/>
                      <a:headEnd len="sm" w="sm" type="none"/>
                      <a:tailEnd len="sm" w="sm" type="none"/>
                    </a:lnR>
                    <a:lnT cap="flat" cmpd="sng" w="9525">
                      <a:solidFill>
                        <a:srgbClr val="F4F4F4"/>
                      </a:solidFill>
                      <a:prstDash val="solid"/>
                      <a:round/>
                      <a:headEnd len="sm" w="sm" type="none"/>
                      <a:tailEnd len="sm" w="sm" type="none"/>
                    </a:lnT>
                    <a:lnB cap="flat" cmpd="sng" w="9525">
                      <a:solidFill>
                        <a:srgbClr val="F4F4F4"/>
                      </a:solidFill>
                      <a:prstDash val="solid"/>
                      <a:round/>
                      <a:headEnd len="sm" w="sm" type="none"/>
                      <a:tailEnd len="sm" w="sm" type="none"/>
                    </a:lnB>
                    <a:solidFill>
                      <a:srgbClr val="57687B"/>
                    </a:solidFill>
                  </a:tcPr>
                </a:tc>
                <a:tc>
                  <a:txBody>
                    <a:bodyPr/>
                    <a:lstStyle/>
                    <a:p>
                      <a:pPr indent="0" lvl="0" marL="0" rtl="0" algn="ctr">
                        <a:spcBef>
                          <a:spcPts val="0"/>
                        </a:spcBef>
                        <a:spcAft>
                          <a:spcPts val="0"/>
                        </a:spcAft>
                        <a:buNone/>
                      </a:pPr>
                      <a:r>
                        <a:rPr lang="en" sz="1200">
                          <a:solidFill>
                            <a:schemeClr val="dk1"/>
                          </a:solidFill>
                          <a:latin typeface="Quattrocento Sans"/>
                          <a:ea typeface="Quattrocento Sans"/>
                          <a:cs typeface="Quattrocento Sans"/>
                          <a:sym typeface="Quattrocento Sans"/>
                        </a:rPr>
                        <a:t>1.584</a:t>
                      </a:r>
                      <a:endParaRPr sz="1200">
                        <a:latin typeface="Quattrocento Sans"/>
                        <a:ea typeface="Quattrocento Sans"/>
                        <a:cs typeface="Quattrocento Sans"/>
                        <a:sym typeface="Quattrocento Sans"/>
                      </a:endParaRPr>
                    </a:p>
                  </a:txBody>
                  <a:tcPr marT="91425" marB="91425" marR="91425" marL="91425" anchor="ctr">
                    <a:lnL cap="flat" cmpd="sng" w="9525">
                      <a:solidFill>
                        <a:srgbClr val="F4F4F4"/>
                      </a:solidFill>
                      <a:prstDash val="solid"/>
                      <a:round/>
                      <a:headEnd len="sm" w="sm" type="none"/>
                      <a:tailEnd len="sm" w="sm" type="none"/>
                    </a:lnL>
                  </a:tcPr>
                </a:tc>
                <a:tc>
                  <a:txBody>
                    <a:bodyPr/>
                    <a:lstStyle/>
                    <a:p>
                      <a:pPr indent="0" lvl="0" marL="0" rtl="0" algn="ctr">
                        <a:spcBef>
                          <a:spcPts val="0"/>
                        </a:spcBef>
                        <a:spcAft>
                          <a:spcPts val="0"/>
                        </a:spcAft>
                        <a:buNone/>
                      </a:pPr>
                      <a:r>
                        <a:rPr lang="en" sz="1200">
                          <a:solidFill>
                            <a:schemeClr val="dk1"/>
                          </a:solidFill>
                          <a:latin typeface="Quattrocento Sans"/>
                          <a:ea typeface="Quattrocento Sans"/>
                          <a:cs typeface="Quattrocento Sans"/>
                          <a:sym typeface="Quattrocento Sans"/>
                        </a:rPr>
                        <a:t>1.584</a:t>
                      </a:r>
                      <a:endParaRPr sz="1200">
                        <a:latin typeface="Quattrocento Sans"/>
                        <a:ea typeface="Quattrocento Sans"/>
                        <a:cs typeface="Quattrocento Sans"/>
                        <a:sym typeface="Quattrocento Sans"/>
                      </a:endParaRPr>
                    </a:p>
                  </a:txBody>
                  <a:tcPr marT="91425" marB="91425" marR="91425" marL="91425" anchor="ctr"/>
                </a:tc>
                <a:tc>
                  <a:txBody>
                    <a:bodyPr/>
                    <a:lstStyle/>
                    <a:p>
                      <a:pPr indent="0" lvl="0" marL="0" rtl="0" algn="ctr">
                        <a:spcBef>
                          <a:spcPts val="0"/>
                        </a:spcBef>
                        <a:spcAft>
                          <a:spcPts val="0"/>
                        </a:spcAft>
                        <a:buNone/>
                      </a:pPr>
                      <a:r>
                        <a:rPr lang="en" sz="1200">
                          <a:latin typeface="Quattrocento Sans"/>
                          <a:ea typeface="Quattrocento Sans"/>
                          <a:cs typeface="Quattrocento Sans"/>
                          <a:sym typeface="Quattrocento Sans"/>
                        </a:rPr>
                        <a:t>0</a:t>
                      </a:r>
                      <a:endParaRPr sz="1200">
                        <a:latin typeface="Quattrocento Sans"/>
                        <a:ea typeface="Quattrocento Sans"/>
                        <a:cs typeface="Quattrocento Sans"/>
                        <a:sym typeface="Quattrocento Sans"/>
                      </a:endParaRPr>
                    </a:p>
                  </a:txBody>
                  <a:tcPr marT="91425" marB="91425" marR="91425" marL="91425" anchor="ctr"/>
                </a:tc>
                <a:tc>
                  <a:txBody>
                    <a:bodyPr/>
                    <a:lstStyle/>
                    <a:p>
                      <a:pPr indent="0" lvl="0" marL="0" rtl="0" algn="ctr">
                        <a:spcBef>
                          <a:spcPts val="0"/>
                        </a:spcBef>
                        <a:spcAft>
                          <a:spcPts val="0"/>
                        </a:spcAft>
                        <a:buNone/>
                      </a:pPr>
                      <a:r>
                        <a:rPr lang="en" sz="1200">
                          <a:solidFill>
                            <a:schemeClr val="dk1"/>
                          </a:solidFill>
                          <a:latin typeface="Quattrocento Sans"/>
                          <a:ea typeface="Quattrocento Sans"/>
                          <a:cs typeface="Quattrocento Sans"/>
                          <a:sym typeface="Quattrocento Sans"/>
                        </a:rPr>
                        <a:t>0</a:t>
                      </a:r>
                      <a:endParaRPr sz="1200">
                        <a:latin typeface="Quattrocento Sans"/>
                        <a:ea typeface="Quattrocento Sans"/>
                        <a:cs typeface="Quattrocento Sans"/>
                        <a:sym typeface="Quattrocento Sans"/>
                      </a:endParaRPr>
                    </a:p>
                  </a:txBody>
                  <a:tcPr marT="91425" marB="91425" marR="91425" marL="91425" anchor="ctr"/>
                </a:tc>
                <a:tc>
                  <a:txBody>
                    <a:bodyPr/>
                    <a:lstStyle/>
                    <a:p>
                      <a:pPr indent="0" lvl="0" marL="0" rtl="0" algn="ctr">
                        <a:spcBef>
                          <a:spcPts val="0"/>
                        </a:spcBef>
                        <a:spcAft>
                          <a:spcPts val="0"/>
                        </a:spcAft>
                        <a:buNone/>
                      </a:pPr>
                      <a:r>
                        <a:rPr lang="en" sz="1200">
                          <a:solidFill>
                            <a:schemeClr val="dk1"/>
                          </a:solidFill>
                          <a:latin typeface="Quattrocento Sans"/>
                          <a:ea typeface="Quattrocento Sans"/>
                          <a:cs typeface="Quattrocento Sans"/>
                          <a:sym typeface="Quattrocento Sans"/>
                        </a:rPr>
                        <a:t>0.584</a:t>
                      </a:r>
                      <a:endParaRPr sz="1200">
                        <a:latin typeface="Quattrocento Sans"/>
                        <a:ea typeface="Quattrocento Sans"/>
                        <a:cs typeface="Quattrocento Sans"/>
                        <a:sym typeface="Quattrocento Sans"/>
                      </a:endParaRPr>
                    </a:p>
                  </a:txBody>
                  <a:tcPr marT="91425" marB="91425" marR="91425" marL="91425" anchor="ctr"/>
                </a:tc>
                <a:tc>
                  <a:txBody>
                    <a:bodyPr/>
                    <a:lstStyle/>
                    <a:p>
                      <a:pPr indent="0" lvl="0" marL="0" rtl="0" algn="ctr">
                        <a:spcBef>
                          <a:spcPts val="0"/>
                        </a:spcBef>
                        <a:spcAft>
                          <a:spcPts val="0"/>
                        </a:spcAft>
                        <a:buNone/>
                      </a:pPr>
                      <a:r>
                        <a:rPr lang="en" sz="1200">
                          <a:latin typeface="Quattrocento Sans"/>
                          <a:ea typeface="Quattrocento Sans"/>
                          <a:cs typeface="Quattrocento Sans"/>
                          <a:sym typeface="Quattrocento Sans"/>
                        </a:rPr>
                        <a:t>0</a:t>
                      </a:r>
                      <a:endParaRPr sz="1200">
                        <a:latin typeface="Quattrocento Sans"/>
                        <a:ea typeface="Quattrocento Sans"/>
                        <a:cs typeface="Quattrocento Sans"/>
                        <a:sym typeface="Quattrocento Sans"/>
                      </a:endParaRPr>
                    </a:p>
                  </a:txBody>
                  <a:tcPr marT="91425" marB="91425" marR="91425" marL="91425" anchor="ctr"/>
                </a:tc>
              </a:tr>
            </a:tbl>
          </a:graphicData>
        </a:graphic>
      </p:graphicFrame>
      <p:graphicFrame>
        <p:nvGraphicFramePr>
          <p:cNvPr id="318" name="Google Shape;318;p28"/>
          <p:cNvGraphicFramePr/>
          <p:nvPr/>
        </p:nvGraphicFramePr>
        <p:xfrm>
          <a:off x="4359613" y="3004250"/>
          <a:ext cx="3000000" cy="3000000"/>
        </p:xfrm>
        <a:graphic>
          <a:graphicData uri="http://schemas.openxmlformats.org/drawingml/2006/table">
            <a:tbl>
              <a:tblPr>
                <a:noFill/>
                <a:tableStyleId>{CA04E537-2595-41E2-AB0B-32E0A3E266A8}</a:tableStyleId>
              </a:tblPr>
              <a:tblGrid>
                <a:gridCol w="553075"/>
                <a:gridCol w="665175"/>
                <a:gridCol w="609125"/>
                <a:gridCol w="609125"/>
                <a:gridCol w="609125"/>
                <a:gridCol w="609125"/>
                <a:gridCol w="609125"/>
              </a:tblGrid>
              <a:tr h="381000">
                <a:tc>
                  <a:txBody>
                    <a:bodyPr/>
                    <a:lstStyle/>
                    <a:p>
                      <a:pPr indent="0" lvl="0" marL="0" rtl="0" algn="ctr">
                        <a:spcBef>
                          <a:spcPts val="0"/>
                        </a:spcBef>
                        <a:spcAft>
                          <a:spcPts val="0"/>
                        </a:spcAft>
                        <a:buNone/>
                      </a:pPr>
                      <a:r>
                        <a:t/>
                      </a:r>
                      <a:endParaRPr>
                        <a:solidFill>
                          <a:srgbClr val="F4F4F4"/>
                        </a:solidFill>
                        <a:latin typeface="Quattrocento Sans"/>
                        <a:ea typeface="Quattrocento Sans"/>
                        <a:cs typeface="Quattrocento Sans"/>
                        <a:sym typeface="Quattrocento Sans"/>
                      </a:endParaRPr>
                    </a:p>
                  </a:txBody>
                  <a:tcPr marT="91425" marB="91425" marR="91425" marL="91425" anchor="ctr">
                    <a:lnL cap="flat" cmpd="sng" w="9525">
                      <a:solidFill>
                        <a:srgbClr val="F4F4F4"/>
                      </a:solidFill>
                      <a:prstDash val="solid"/>
                      <a:round/>
                      <a:headEnd len="sm" w="sm" type="none"/>
                      <a:tailEnd len="sm" w="sm" type="none"/>
                    </a:lnL>
                    <a:lnR cap="flat" cmpd="sng" w="9525">
                      <a:solidFill>
                        <a:srgbClr val="F4F4F4"/>
                      </a:solidFill>
                      <a:prstDash val="solid"/>
                      <a:round/>
                      <a:headEnd len="sm" w="sm" type="none"/>
                      <a:tailEnd len="sm" w="sm" type="none"/>
                    </a:lnR>
                    <a:lnT cap="flat" cmpd="sng" w="9525">
                      <a:solidFill>
                        <a:srgbClr val="F4F4F4"/>
                      </a:solidFill>
                      <a:prstDash val="solid"/>
                      <a:round/>
                      <a:headEnd len="sm" w="sm" type="none"/>
                      <a:tailEnd len="sm" w="sm" type="none"/>
                    </a:lnT>
                    <a:lnB cap="flat" cmpd="sng" w="9525">
                      <a:solidFill>
                        <a:srgbClr val="F4F4F4"/>
                      </a:solidFill>
                      <a:prstDash val="solid"/>
                      <a:round/>
                      <a:headEnd len="sm" w="sm" type="none"/>
                      <a:tailEnd len="sm" w="sm" type="none"/>
                    </a:lnB>
                    <a:solidFill>
                      <a:srgbClr val="57687B"/>
                    </a:solidFill>
                  </a:tcPr>
                </a:tc>
                <a:tc>
                  <a:txBody>
                    <a:bodyPr/>
                    <a:lstStyle/>
                    <a:p>
                      <a:pPr indent="0" lvl="0" marL="0" rtl="0" algn="ctr">
                        <a:spcBef>
                          <a:spcPts val="0"/>
                        </a:spcBef>
                        <a:spcAft>
                          <a:spcPts val="0"/>
                        </a:spcAft>
                        <a:buNone/>
                      </a:pPr>
                      <a:r>
                        <a:rPr lang="en" sz="1100">
                          <a:solidFill>
                            <a:srgbClr val="F4F4F4"/>
                          </a:solidFill>
                          <a:latin typeface="Quattrocento Sans"/>
                          <a:ea typeface="Quattrocento Sans"/>
                          <a:cs typeface="Quattrocento Sans"/>
                          <a:sym typeface="Quattrocento Sans"/>
                        </a:rPr>
                        <a:t>angeles</a:t>
                      </a:r>
                      <a:endParaRPr sz="1100">
                        <a:solidFill>
                          <a:srgbClr val="F4F4F4"/>
                        </a:solidFill>
                        <a:latin typeface="Quattrocento Sans"/>
                        <a:ea typeface="Quattrocento Sans"/>
                        <a:cs typeface="Quattrocento Sans"/>
                        <a:sym typeface="Quattrocento Sans"/>
                      </a:endParaRPr>
                    </a:p>
                  </a:txBody>
                  <a:tcPr marT="91425" marB="91425" marR="91425" marL="91425" anchor="ctr">
                    <a:lnL cap="flat" cmpd="sng" w="9525">
                      <a:solidFill>
                        <a:srgbClr val="F4F4F4"/>
                      </a:solidFill>
                      <a:prstDash val="solid"/>
                      <a:round/>
                      <a:headEnd len="sm" w="sm" type="none"/>
                      <a:tailEnd len="sm" w="sm" type="none"/>
                    </a:lnL>
                    <a:solidFill>
                      <a:srgbClr val="57687B"/>
                    </a:solidFill>
                  </a:tcPr>
                </a:tc>
                <a:tc>
                  <a:txBody>
                    <a:bodyPr/>
                    <a:lstStyle/>
                    <a:p>
                      <a:pPr indent="0" lvl="0" marL="0" rtl="0" algn="ctr">
                        <a:spcBef>
                          <a:spcPts val="0"/>
                        </a:spcBef>
                        <a:spcAft>
                          <a:spcPts val="0"/>
                        </a:spcAft>
                        <a:buNone/>
                      </a:pPr>
                      <a:r>
                        <a:rPr lang="en" sz="1100">
                          <a:solidFill>
                            <a:srgbClr val="F4F4F4"/>
                          </a:solidFill>
                          <a:latin typeface="Quattrocento Sans"/>
                          <a:ea typeface="Quattrocento Sans"/>
                          <a:cs typeface="Quattrocento Sans"/>
                          <a:sym typeface="Quattrocento Sans"/>
                        </a:rPr>
                        <a:t>los</a:t>
                      </a:r>
                      <a:endParaRPr sz="1100">
                        <a:solidFill>
                          <a:srgbClr val="F4F4F4"/>
                        </a:solidFill>
                        <a:latin typeface="Quattrocento Sans"/>
                        <a:ea typeface="Quattrocento Sans"/>
                        <a:cs typeface="Quattrocento Sans"/>
                        <a:sym typeface="Quattrocento Sans"/>
                      </a:endParaRPr>
                    </a:p>
                  </a:txBody>
                  <a:tcPr marT="91425" marB="91425" marR="91425" marL="91425" anchor="ctr">
                    <a:solidFill>
                      <a:srgbClr val="57687B"/>
                    </a:solidFill>
                  </a:tcPr>
                </a:tc>
                <a:tc>
                  <a:txBody>
                    <a:bodyPr/>
                    <a:lstStyle/>
                    <a:p>
                      <a:pPr indent="0" lvl="0" marL="0" rtl="0" algn="ctr">
                        <a:spcBef>
                          <a:spcPts val="0"/>
                        </a:spcBef>
                        <a:spcAft>
                          <a:spcPts val="0"/>
                        </a:spcAft>
                        <a:buNone/>
                      </a:pPr>
                      <a:r>
                        <a:rPr lang="en" sz="1100">
                          <a:solidFill>
                            <a:srgbClr val="F4F4F4"/>
                          </a:solidFill>
                          <a:latin typeface="Quattrocento Sans"/>
                          <a:ea typeface="Quattrocento Sans"/>
                          <a:cs typeface="Quattrocento Sans"/>
                          <a:sym typeface="Quattrocento Sans"/>
                        </a:rPr>
                        <a:t>new</a:t>
                      </a:r>
                      <a:endParaRPr sz="1100">
                        <a:solidFill>
                          <a:srgbClr val="F4F4F4"/>
                        </a:solidFill>
                        <a:latin typeface="Quattrocento Sans"/>
                        <a:ea typeface="Quattrocento Sans"/>
                        <a:cs typeface="Quattrocento Sans"/>
                        <a:sym typeface="Quattrocento Sans"/>
                      </a:endParaRPr>
                    </a:p>
                  </a:txBody>
                  <a:tcPr marT="91425" marB="91425" marR="91425" marL="91425" anchor="ctr">
                    <a:solidFill>
                      <a:srgbClr val="57687B"/>
                    </a:solidFill>
                  </a:tcPr>
                </a:tc>
                <a:tc>
                  <a:txBody>
                    <a:bodyPr/>
                    <a:lstStyle/>
                    <a:p>
                      <a:pPr indent="0" lvl="0" marL="0" rtl="0" algn="ctr">
                        <a:spcBef>
                          <a:spcPts val="0"/>
                        </a:spcBef>
                        <a:spcAft>
                          <a:spcPts val="0"/>
                        </a:spcAft>
                        <a:buNone/>
                      </a:pPr>
                      <a:r>
                        <a:rPr lang="en" sz="1100">
                          <a:solidFill>
                            <a:srgbClr val="F4F4F4"/>
                          </a:solidFill>
                          <a:latin typeface="Quattrocento Sans"/>
                          <a:ea typeface="Quattrocento Sans"/>
                          <a:cs typeface="Quattrocento Sans"/>
                          <a:sym typeface="Quattrocento Sans"/>
                        </a:rPr>
                        <a:t>post</a:t>
                      </a:r>
                      <a:endParaRPr sz="1100">
                        <a:solidFill>
                          <a:srgbClr val="F4F4F4"/>
                        </a:solidFill>
                        <a:latin typeface="Quattrocento Sans"/>
                        <a:ea typeface="Quattrocento Sans"/>
                        <a:cs typeface="Quattrocento Sans"/>
                        <a:sym typeface="Quattrocento Sans"/>
                      </a:endParaRPr>
                    </a:p>
                  </a:txBody>
                  <a:tcPr marT="91425" marB="91425" marR="91425" marL="91425" anchor="ctr">
                    <a:solidFill>
                      <a:srgbClr val="57687B"/>
                    </a:solidFill>
                  </a:tcPr>
                </a:tc>
                <a:tc>
                  <a:txBody>
                    <a:bodyPr/>
                    <a:lstStyle/>
                    <a:p>
                      <a:pPr indent="0" lvl="0" marL="0" rtl="0" algn="ctr">
                        <a:spcBef>
                          <a:spcPts val="0"/>
                        </a:spcBef>
                        <a:spcAft>
                          <a:spcPts val="0"/>
                        </a:spcAft>
                        <a:buNone/>
                      </a:pPr>
                      <a:r>
                        <a:rPr lang="en" sz="1100">
                          <a:solidFill>
                            <a:srgbClr val="F4F4F4"/>
                          </a:solidFill>
                          <a:latin typeface="Quattrocento Sans"/>
                          <a:ea typeface="Quattrocento Sans"/>
                          <a:cs typeface="Quattrocento Sans"/>
                          <a:sym typeface="Quattrocento Sans"/>
                        </a:rPr>
                        <a:t>times</a:t>
                      </a:r>
                      <a:endParaRPr sz="1100">
                        <a:solidFill>
                          <a:srgbClr val="F4F4F4"/>
                        </a:solidFill>
                        <a:latin typeface="Quattrocento Sans"/>
                        <a:ea typeface="Quattrocento Sans"/>
                        <a:cs typeface="Quattrocento Sans"/>
                        <a:sym typeface="Quattrocento Sans"/>
                      </a:endParaRPr>
                    </a:p>
                  </a:txBody>
                  <a:tcPr marT="91425" marB="91425" marR="91425" marL="91425" anchor="ctr">
                    <a:solidFill>
                      <a:srgbClr val="57687B"/>
                    </a:solidFill>
                  </a:tcPr>
                </a:tc>
                <a:tc>
                  <a:txBody>
                    <a:bodyPr/>
                    <a:lstStyle/>
                    <a:p>
                      <a:pPr indent="0" lvl="0" marL="0" rtl="0" algn="ctr">
                        <a:spcBef>
                          <a:spcPts val="0"/>
                        </a:spcBef>
                        <a:spcAft>
                          <a:spcPts val="0"/>
                        </a:spcAft>
                        <a:buNone/>
                      </a:pPr>
                      <a:r>
                        <a:rPr lang="en" sz="1100">
                          <a:solidFill>
                            <a:srgbClr val="F4F4F4"/>
                          </a:solidFill>
                          <a:latin typeface="Quattrocento Sans"/>
                          <a:ea typeface="Quattrocento Sans"/>
                          <a:cs typeface="Quattrocento Sans"/>
                          <a:sym typeface="Quattrocento Sans"/>
                        </a:rPr>
                        <a:t>york</a:t>
                      </a:r>
                      <a:endParaRPr sz="1100">
                        <a:solidFill>
                          <a:srgbClr val="F4F4F4"/>
                        </a:solidFill>
                        <a:latin typeface="Quattrocento Sans"/>
                        <a:ea typeface="Quattrocento Sans"/>
                        <a:cs typeface="Quattrocento Sans"/>
                        <a:sym typeface="Quattrocento Sans"/>
                      </a:endParaRPr>
                    </a:p>
                  </a:txBody>
                  <a:tcPr marT="91425" marB="91425" marR="91425" marL="91425" anchor="ctr">
                    <a:solidFill>
                      <a:srgbClr val="57687B"/>
                    </a:solidFill>
                  </a:tcPr>
                </a:tc>
              </a:tr>
              <a:tr h="381000">
                <a:tc>
                  <a:txBody>
                    <a:bodyPr/>
                    <a:lstStyle/>
                    <a:p>
                      <a:pPr indent="0" lvl="0" marL="0" rtl="0" algn="ctr">
                        <a:spcBef>
                          <a:spcPts val="0"/>
                        </a:spcBef>
                        <a:spcAft>
                          <a:spcPts val="0"/>
                        </a:spcAft>
                        <a:buNone/>
                      </a:pPr>
                      <a:r>
                        <a:rPr lang="en">
                          <a:solidFill>
                            <a:srgbClr val="F4F4F4"/>
                          </a:solidFill>
                          <a:latin typeface="Quattrocento Sans"/>
                          <a:ea typeface="Quattrocento Sans"/>
                          <a:cs typeface="Quattrocento Sans"/>
                          <a:sym typeface="Quattrocento Sans"/>
                        </a:rPr>
                        <a:t>d1</a:t>
                      </a:r>
                      <a:endParaRPr>
                        <a:solidFill>
                          <a:srgbClr val="F4F4F4"/>
                        </a:solidFill>
                        <a:latin typeface="Quattrocento Sans"/>
                        <a:ea typeface="Quattrocento Sans"/>
                        <a:cs typeface="Quattrocento Sans"/>
                        <a:sym typeface="Quattrocento Sans"/>
                      </a:endParaRPr>
                    </a:p>
                  </a:txBody>
                  <a:tcPr marT="91425" marB="91425" marR="91425" marL="91425" anchor="ctr">
                    <a:lnL cap="flat" cmpd="sng" w="9525">
                      <a:solidFill>
                        <a:srgbClr val="F4F4F4"/>
                      </a:solidFill>
                      <a:prstDash val="solid"/>
                      <a:round/>
                      <a:headEnd len="sm" w="sm" type="none"/>
                      <a:tailEnd len="sm" w="sm" type="none"/>
                    </a:lnL>
                    <a:lnR cap="flat" cmpd="sng" w="9525">
                      <a:solidFill>
                        <a:srgbClr val="F4F4F4"/>
                      </a:solidFill>
                      <a:prstDash val="solid"/>
                      <a:round/>
                      <a:headEnd len="sm" w="sm" type="none"/>
                      <a:tailEnd len="sm" w="sm" type="none"/>
                    </a:lnR>
                    <a:lnT cap="flat" cmpd="sng" w="9525">
                      <a:solidFill>
                        <a:srgbClr val="F4F4F4"/>
                      </a:solidFill>
                      <a:prstDash val="solid"/>
                      <a:round/>
                      <a:headEnd len="sm" w="sm" type="none"/>
                      <a:tailEnd len="sm" w="sm" type="none"/>
                    </a:lnT>
                    <a:lnB cap="flat" cmpd="sng" w="9525">
                      <a:solidFill>
                        <a:srgbClr val="F4F4F4"/>
                      </a:solidFill>
                      <a:prstDash val="solid"/>
                      <a:round/>
                      <a:headEnd len="sm" w="sm" type="none"/>
                      <a:tailEnd len="sm" w="sm" type="none"/>
                    </a:lnB>
                    <a:solidFill>
                      <a:srgbClr val="57687B"/>
                    </a:solidFill>
                  </a:tcPr>
                </a:tc>
                <a:tc>
                  <a:txBody>
                    <a:bodyPr/>
                    <a:lstStyle/>
                    <a:p>
                      <a:pPr indent="0" lvl="0" marL="0" rtl="0" algn="ctr">
                        <a:spcBef>
                          <a:spcPts val="0"/>
                        </a:spcBef>
                        <a:spcAft>
                          <a:spcPts val="0"/>
                        </a:spcAft>
                        <a:buNone/>
                      </a:pPr>
                      <a:r>
                        <a:rPr lang="en" sz="1200">
                          <a:latin typeface="Quattrocento Sans"/>
                          <a:ea typeface="Quattrocento Sans"/>
                          <a:cs typeface="Quattrocento Sans"/>
                          <a:sym typeface="Quattrocento Sans"/>
                        </a:rPr>
                        <a:t>0</a:t>
                      </a:r>
                      <a:endParaRPr sz="1200">
                        <a:latin typeface="Quattrocento Sans"/>
                        <a:ea typeface="Quattrocento Sans"/>
                        <a:cs typeface="Quattrocento Sans"/>
                        <a:sym typeface="Quattrocento Sans"/>
                      </a:endParaRPr>
                    </a:p>
                  </a:txBody>
                  <a:tcPr marT="91425" marB="91425" marR="91425" marL="91425" anchor="ctr">
                    <a:lnL cap="flat" cmpd="sng" w="9525">
                      <a:solidFill>
                        <a:srgbClr val="F4F4F4"/>
                      </a:solidFill>
                      <a:prstDash val="solid"/>
                      <a:round/>
                      <a:headEnd len="sm" w="sm" type="none"/>
                      <a:tailEnd len="sm" w="sm" type="none"/>
                    </a:lnL>
                  </a:tcPr>
                </a:tc>
                <a:tc>
                  <a:txBody>
                    <a:bodyPr/>
                    <a:lstStyle/>
                    <a:p>
                      <a:pPr indent="0" lvl="0" marL="0" rtl="0" algn="ctr">
                        <a:spcBef>
                          <a:spcPts val="0"/>
                        </a:spcBef>
                        <a:spcAft>
                          <a:spcPts val="0"/>
                        </a:spcAft>
                        <a:buNone/>
                      </a:pPr>
                      <a:r>
                        <a:rPr lang="en" sz="1200">
                          <a:latin typeface="Quattrocento Sans"/>
                          <a:ea typeface="Quattrocento Sans"/>
                          <a:cs typeface="Quattrocento Sans"/>
                          <a:sym typeface="Quattrocento Sans"/>
                        </a:rPr>
                        <a:t>0</a:t>
                      </a:r>
                      <a:endParaRPr sz="1200">
                        <a:latin typeface="Quattrocento Sans"/>
                        <a:ea typeface="Quattrocento Sans"/>
                        <a:cs typeface="Quattrocento Sans"/>
                        <a:sym typeface="Quattrocento Sans"/>
                      </a:endParaRPr>
                    </a:p>
                  </a:txBody>
                  <a:tcPr marT="91425" marB="91425" marR="91425" marL="91425" anchor="ctr"/>
                </a:tc>
                <a:tc>
                  <a:txBody>
                    <a:bodyPr/>
                    <a:lstStyle/>
                    <a:p>
                      <a:pPr indent="0" lvl="0" marL="0" rtl="0" algn="ctr">
                        <a:spcBef>
                          <a:spcPts val="0"/>
                        </a:spcBef>
                        <a:spcAft>
                          <a:spcPts val="0"/>
                        </a:spcAft>
                        <a:buNone/>
                      </a:pPr>
                      <a:r>
                        <a:rPr lang="en" sz="1200">
                          <a:latin typeface="Quattrocento Sans"/>
                          <a:ea typeface="Quattrocento Sans"/>
                          <a:cs typeface="Quattrocento Sans"/>
                          <a:sym typeface="Quattrocento Sans"/>
                        </a:rPr>
                        <a:t>1</a:t>
                      </a:r>
                      <a:endParaRPr sz="1200">
                        <a:latin typeface="Quattrocento Sans"/>
                        <a:ea typeface="Quattrocento Sans"/>
                        <a:cs typeface="Quattrocento Sans"/>
                        <a:sym typeface="Quattrocento Sans"/>
                      </a:endParaRPr>
                    </a:p>
                  </a:txBody>
                  <a:tcPr marT="91425" marB="91425" marR="91425" marL="91425" anchor="ctr"/>
                </a:tc>
                <a:tc>
                  <a:txBody>
                    <a:bodyPr/>
                    <a:lstStyle/>
                    <a:p>
                      <a:pPr indent="0" lvl="0" marL="0" rtl="0" algn="ctr">
                        <a:spcBef>
                          <a:spcPts val="0"/>
                        </a:spcBef>
                        <a:spcAft>
                          <a:spcPts val="0"/>
                        </a:spcAft>
                        <a:buNone/>
                      </a:pPr>
                      <a:r>
                        <a:rPr lang="en" sz="1200">
                          <a:latin typeface="Quattrocento Sans"/>
                          <a:ea typeface="Quattrocento Sans"/>
                          <a:cs typeface="Quattrocento Sans"/>
                          <a:sym typeface="Quattrocento Sans"/>
                        </a:rPr>
                        <a:t>0</a:t>
                      </a:r>
                      <a:endParaRPr sz="1200">
                        <a:latin typeface="Quattrocento Sans"/>
                        <a:ea typeface="Quattrocento Sans"/>
                        <a:cs typeface="Quattrocento Sans"/>
                        <a:sym typeface="Quattrocento Sans"/>
                      </a:endParaRPr>
                    </a:p>
                  </a:txBody>
                  <a:tcPr marT="91425" marB="91425" marR="91425" marL="91425" anchor="ctr"/>
                </a:tc>
                <a:tc>
                  <a:txBody>
                    <a:bodyPr/>
                    <a:lstStyle/>
                    <a:p>
                      <a:pPr indent="0" lvl="0" marL="0" rtl="0" algn="ctr">
                        <a:spcBef>
                          <a:spcPts val="0"/>
                        </a:spcBef>
                        <a:spcAft>
                          <a:spcPts val="0"/>
                        </a:spcAft>
                        <a:buNone/>
                      </a:pPr>
                      <a:r>
                        <a:rPr lang="en" sz="1200">
                          <a:solidFill>
                            <a:schemeClr val="dk1"/>
                          </a:solidFill>
                          <a:latin typeface="Quattrocento Sans"/>
                          <a:ea typeface="Quattrocento Sans"/>
                          <a:cs typeface="Quattrocento Sans"/>
                          <a:sym typeface="Quattrocento Sans"/>
                        </a:rPr>
                        <a:t>1</a:t>
                      </a:r>
                      <a:endParaRPr sz="1200">
                        <a:latin typeface="Quattrocento Sans"/>
                        <a:ea typeface="Quattrocento Sans"/>
                        <a:cs typeface="Quattrocento Sans"/>
                        <a:sym typeface="Quattrocento Sans"/>
                      </a:endParaRPr>
                    </a:p>
                  </a:txBody>
                  <a:tcPr marT="91425" marB="91425" marR="91425" marL="91425" anchor="ctr"/>
                </a:tc>
                <a:tc>
                  <a:txBody>
                    <a:bodyPr/>
                    <a:lstStyle/>
                    <a:p>
                      <a:pPr indent="0" lvl="0" marL="0" rtl="0" algn="ctr">
                        <a:spcBef>
                          <a:spcPts val="0"/>
                        </a:spcBef>
                        <a:spcAft>
                          <a:spcPts val="0"/>
                        </a:spcAft>
                        <a:buNone/>
                      </a:pPr>
                      <a:r>
                        <a:rPr lang="en" sz="1200">
                          <a:solidFill>
                            <a:schemeClr val="dk1"/>
                          </a:solidFill>
                          <a:latin typeface="Quattrocento Sans"/>
                          <a:ea typeface="Quattrocento Sans"/>
                          <a:cs typeface="Quattrocento Sans"/>
                          <a:sym typeface="Quattrocento Sans"/>
                        </a:rPr>
                        <a:t>1</a:t>
                      </a:r>
                      <a:endParaRPr sz="1200">
                        <a:latin typeface="Quattrocento Sans"/>
                        <a:ea typeface="Quattrocento Sans"/>
                        <a:cs typeface="Quattrocento Sans"/>
                        <a:sym typeface="Quattrocento Sans"/>
                      </a:endParaRPr>
                    </a:p>
                  </a:txBody>
                  <a:tcPr marT="91425" marB="91425" marR="91425" marL="91425" anchor="ctr"/>
                </a:tc>
              </a:tr>
              <a:tr h="381000">
                <a:tc>
                  <a:txBody>
                    <a:bodyPr/>
                    <a:lstStyle/>
                    <a:p>
                      <a:pPr indent="0" lvl="0" marL="0" rtl="0" algn="ctr">
                        <a:spcBef>
                          <a:spcPts val="0"/>
                        </a:spcBef>
                        <a:spcAft>
                          <a:spcPts val="0"/>
                        </a:spcAft>
                        <a:buNone/>
                      </a:pPr>
                      <a:r>
                        <a:rPr lang="en">
                          <a:solidFill>
                            <a:srgbClr val="F4F4F4"/>
                          </a:solidFill>
                          <a:latin typeface="Quattrocento Sans"/>
                          <a:ea typeface="Quattrocento Sans"/>
                          <a:cs typeface="Quattrocento Sans"/>
                          <a:sym typeface="Quattrocento Sans"/>
                        </a:rPr>
                        <a:t>d2</a:t>
                      </a:r>
                      <a:endParaRPr>
                        <a:solidFill>
                          <a:srgbClr val="F4F4F4"/>
                        </a:solidFill>
                        <a:latin typeface="Quattrocento Sans"/>
                        <a:ea typeface="Quattrocento Sans"/>
                        <a:cs typeface="Quattrocento Sans"/>
                        <a:sym typeface="Quattrocento Sans"/>
                      </a:endParaRPr>
                    </a:p>
                  </a:txBody>
                  <a:tcPr marT="91425" marB="91425" marR="91425" marL="91425" anchor="ctr">
                    <a:lnL cap="flat" cmpd="sng" w="9525">
                      <a:solidFill>
                        <a:srgbClr val="F4F4F4"/>
                      </a:solidFill>
                      <a:prstDash val="solid"/>
                      <a:round/>
                      <a:headEnd len="sm" w="sm" type="none"/>
                      <a:tailEnd len="sm" w="sm" type="none"/>
                    </a:lnL>
                    <a:lnR cap="flat" cmpd="sng" w="9525">
                      <a:solidFill>
                        <a:srgbClr val="F4F4F4"/>
                      </a:solidFill>
                      <a:prstDash val="solid"/>
                      <a:round/>
                      <a:headEnd len="sm" w="sm" type="none"/>
                      <a:tailEnd len="sm" w="sm" type="none"/>
                    </a:lnR>
                    <a:lnT cap="flat" cmpd="sng" w="9525">
                      <a:solidFill>
                        <a:srgbClr val="F4F4F4"/>
                      </a:solidFill>
                      <a:prstDash val="solid"/>
                      <a:round/>
                      <a:headEnd len="sm" w="sm" type="none"/>
                      <a:tailEnd len="sm" w="sm" type="none"/>
                    </a:lnT>
                    <a:lnB cap="flat" cmpd="sng" w="9525">
                      <a:solidFill>
                        <a:srgbClr val="F4F4F4"/>
                      </a:solidFill>
                      <a:prstDash val="solid"/>
                      <a:round/>
                      <a:headEnd len="sm" w="sm" type="none"/>
                      <a:tailEnd len="sm" w="sm" type="none"/>
                    </a:lnB>
                    <a:solidFill>
                      <a:srgbClr val="57687B"/>
                    </a:solidFill>
                  </a:tcPr>
                </a:tc>
                <a:tc>
                  <a:txBody>
                    <a:bodyPr/>
                    <a:lstStyle/>
                    <a:p>
                      <a:pPr indent="0" lvl="0" marL="0" rtl="0" algn="ctr">
                        <a:spcBef>
                          <a:spcPts val="0"/>
                        </a:spcBef>
                        <a:spcAft>
                          <a:spcPts val="0"/>
                        </a:spcAft>
                        <a:buNone/>
                      </a:pPr>
                      <a:r>
                        <a:rPr lang="en" sz="1200">
                          <a:latin typeface="Quattrocento Sans"/>
                          <a:ea typeface="Quattrocento Sans"/>
                          <a:cs typeface="Quattrocento Sans"/>
                          <a:sym typeface="Quattrocento Sans"/>
                        </a:rPr>
                        <a:t>0</a:t>
                      </a:r>
                      <a:endParaRPr sz="1200">
                        <a:latin typeface="Quattrocento Sans"/>
                        <a:ea typeface="Quattrocento Sans"/>
                        <a:cs typeface="Quattrocento Sans"/>
                        <a:sym typeface="Quattrocento Sans"/>
                      </a:endParaRPr>
                    </a:p>
                  </a:txBody>
                  <a:tcPr marT="91425" marB="91425" marR="91425" marL="91425" anchor="ctr">
                    <a:lnL cap="flat" cmpd="sng" w="9525">
                      <a:solidFill>
                        <a:srgbClr val="F4F4F4"/>
                      </a:solidFill>
                      <a:prstDash val="solid"/>
                      <a:round/>
                      <a:headEnd len="sm" w="sm" type="none"/>
                      <a:tailEnd len="sm" w="sm" type="none"/>
                    </a:lnL>
                  </a:tcPr>
                </a:tc>
                <a:tc>
                  <a:txBody>
                    <a:bodyPr/>
                    <a:lstStyle/>
                    <a:p>
                      <a:pPr indent="0" lvl="0" marL="0" rtl="0" algn="ctr">
                        <a:spcBef>
                          <a:spcPts val="0"/>
                        </a:spcBef>
                        <a:spcAft>
                          <a:spcPts val="0"/>
                        </a:spcAft>
                        <a:buNone/>
                      </a:pPr>
                      <a:r>
                        <a:rPr lang="en" sz="1200">
                          <a:latin typeface="Quattrocento Sans"/>
                          <a:ea typeface="Quattrocento Sans"/>
                          <a:cs typeface="Quattrocento Sans"/>
                          <a:sym typeface="Quattrocento Sans"/>
                        </a:rPr>
                        <a:t>0</a:t>
                      </a:r>
                      <a:endParaRPr sz="1200">
                        <a:latin typeface="Quattrocento Sans"/>
                        <a:ea typeface="Quattrocento Sans"/>
                        <a:cs typeface="Quattrocento Sans"/>
                        <a:sym typeface="Quattrocento Sans"/>
                      </a:endParaRPr>
                    </a:p>
                  </a:txBody>
                  <a:tcPr marT="91425" marB="91425" marR="91425" marL="91425" anchor="ctr"/>
                </a:tc>
                <a:tc>
                  <a:txBody>
                    <a:bodyPr/>
                    <a:lstStyle/>
                    <a:p>
                      <a:pPr indent="0" lvl="0" marL="0" rtl="0" algn="ctr">
                        <a:spcBef>
                          <a:spcPts val="0"/>
                        </a:spcBef>
                        <a:spcAft>
                          <a:spcPts val="0"/>
                        </a:spcAft>
                        <a:buNone/>
                      </a:pPr>
                      <a:r>
                        <a:rPr lang="en" sz="1200">
                          <a:solidFill>
                            <a:schemeClr val="dk1"/>
                          </a:solidFill>
                          <a:latin typeface="Quattrocento Sans"/>
                          <a:ea typeface="Quattrocento Sans"/>
                          <a:cs typeface="Quattrocento Sans"/>
                          <a:sym typeface="Quattrocento Sans"/>
                        </a:rPr>
                        <a:t>1</a:t>
                      </a:r>
                      <a:endParaRPr sz="1200">
                        <a:latin typeface="Quattrocento Sans"/>
                        <a:ea typeface="Quattrocento Sans"/>
                        <a:cs typeface="Quattrocento Sans"/>
                        <a:sym typeface="Quattrocento Sans"/>
                      </a:endParaRPr>
                    </a:p>
                  </a:txBody>
                  <a:tcPr marT="91425" marB="91425" marR="91425" marL="91425" anchor="ctr"/>
                </a:tc>
                <a:tc>
                  <a:txBody>
                    <a:bodyPr/>
                    <a:lstStyle/>
                    <a:p>
                      <a:pPr indent="0" lvl="0" marL="0" rtl="0" algn="ctr">
                        <a:spcBef>
                          <a:spcPts val="0"/>
                        </a:spcBef>
                        <a:spcAft>
                          <a:spcPts val="0"/>
                        </a:spcAft>
                        <a:buNone/>
                      </a:pPr>
                      <a:r>
                        <a:rPr lang="en" sz="1200">
                          <a:latin typeface="Quattrocento Sans"/>
                          <a:ea typeface="Quattrocento Sans"/>
                          <a:cs typeface="Quattrocento Sans"/>
                          <a:sym typeface="Quattrocento Sans"/>
                        </a:rPr>
                        <a:t>1</a:t>
                      </a:r>
                      <a:endParaRPr sz="1200">
                        <a:latin typeface="Quattrocento Sans"/>
                        <a:ea typeface="Quattrocento Sans"/>
                        <a:cs typeface="Quattrocento Sans"/>
                        <a:sym typeface="Quattrocento Sans"/>
                      </a:endParaRPr>
                    </a:p>
                  </a:txBody>
                  <a:tcPr marT="91425" marB="91425" marR="91425" marL="91425" anchor="ctr"/>
                </a:tc>
                <a:tc>
                  <a:txBody>
                    <a:bodyPr/>
                    <a:lstStyle/>
                    <a:p>
                      <a:pPr indent="0" lvl="0" marL="0" rtl="0" algn="ctr">
                        <a:spcBef>
                          <a:spcPts val="0"/>
                        </a:spcBef>
                        <a:spcAft>
                          <a:spcPts val="0"/>
                        </a:spcAft>
                        <a:buNone/>
                      </a:pPr>
                      <a:r>
                        <a:rPr lang="en" sz="1200">
                          <a:latin typeface="Quattrocento Sans"/>
                          <a:ea typeface="Quattrocento Sans"/>
                          <a:cs typeface="Quattrocento Sans"/>
                          <a:sym typeface="Quattrocento Sans"/>
                        </a:rPr>
                        <a:t>0</a:t>
                      </a:r>
                      <a:endParaRPr sz="1200">
                        <a:latin typeface="Quattrocento Sans"/>
                        <a:ea typeface="Quattrocento Sans"/>
                        <a:cs typeface="Quattrocento Sans"/>
                        <a:sym typeface="Quattrocento Sans"/>
                      </a:endParaRPr>
                    </a:p>
                  </a:txBody>
                  <a:tcPr marT="91425" marB="91425" marR="91425" marL="91425" anchor="ctr"/>
                </a:tc>
                <a:tc>
                  <a:txBody>
                    <a:bodyPr/>
                    <a:lstStyle/>
                    <a:p>
                      <a:pPr indent="0" lvl="0" marL="0" rtl="0" algn="ctr">
                        <a:spcBef>
                          <a:spcPts val="0"/>
                        </a:spcBef>
                        <a:spcAft>
                          <a:spcPts val="0"/>
                        </a:spcAft>
                        <a:buNone/>
                      </a:pPr>
                      <a:r>
                        <a:rPr lang="en" sz="1200">
                          <a:solidFill>
                            <a:schemeClr val="dk1"/>
                          </a:solidFill>
                          <a:latin typeface="Quattrocento Sans"/>
                          <a:ea typeface="Quattrocento Sans"/>
                          <a:cs typeface="Quattrocento Sans"/>
                          <a:sym typeface="Quattrocento Sans"/>
                        </a:rPr>
                        <a:t>1</a:t>
                      </a:r>
                      <a:endParaRPr sz="1200">
                        <a:latin typeface="Quattrocento Sans"/>
                        <a:ea typeface="Quattrocento Sans"/>
                        <a:cs typeface="Quattrocento Sans"/>
                        <a:sym typeface="Quattrocento Sans"/>
                      </a:endParaRPr>
                    </a:p>
                  </a:txBody>
                  <a:tcPr marT="91425" marB="91425" marR="91425" marL="91425" anchor="ctr"/>
                </a:tc>
              </a:tr>
              <a:tr h="381000">
                <a:tc>
                  <a:txBody>
                    <a:bodyPr/>
                    <a:lstStyle/>
                    <a:p>
                      <a:pPr indent="0" lvl="0" marL="0" rtl="0" algn="ctr">
                        <a:spcBef>
                          <a:spcPts val="0"/>
                        </a:spcBef>
                        <a:spcAft>
                          <a:spcPts val="0"/>
                        </a:spcAft>
                        <a:buNone/>
                      </a:pPr>
                      <a:r>
                        <a:rPr lang="en">
                          <a:solidFill>
                            <a:srgbClr val="F4F4F4"/>
                          </a:solidFill>
                          <a:latin typeface="Quattrocento Sans"/>
                          <a:ea typeface="Quattrocento Sans"/>
                          <a:cs typeface="Quattrocento Sans"/>
                          <a:sym typeface="Quattrocento Sans"/>
                        </a:rPr>
                        <a:t>d3</a:t>
                      </a:r>
                      <a:endParaRPr>
                        <a:solidFill>
                          <a:srgbClr val="F4F4F4"/>
                        </a:solidFill>
                        <a:latin typeface="Quattrocento Sans"/>
                        <a:ea typeface="Quattrocento Sans"/>
                        <a:cs typeface="Quattrocento Sans"/>
                        <a:sym typeface="Quattrocento Sans"/>
                      </a:endParaRPr>
                    </a:p>
                  </a:txBody>
                  <a:tcPr marT="91425" marB="91425" marR="91425" marL="91425" anchor="ctr">
                    <a:lnL cap="flat" cmpd="sng" w="9525">
                      <a:solidFill>
                        <a:srgbClr val="F4F4F4"/>
                      </a:solidFill>
                      <a:prstDash val="solid"/>
                      <a:round/>
                      <a:headEnd len="sm" w="sm" type="none"/>
                      <a:tailEnd len="sm" w="sm" type="none"/>
                    </a:lnL>
                    <a:lnR cap="flat" cmpd="sng" w="9525">
                      <a:solidFill>
                        <a:srgbClr val="F4F4F4"/>
                      </a:solidFill>
                      <a:prstDash val="solid"/>
                      <a:round/>
                      <a:headEnd len="sm" w="sm" type="none"/>
                      <a:tailEnd len="sm" w="sm" type="none"/>
                    </a:lnR>
                    <a:lnT cap="flat" cmpd="sng" w="9525">
                      <a:solidFill>
                        <a:srgbClr val="F4F4F4"/>
                      </a:solidFill>
                      <a:prstDash val="solid"/>
                      <a:round/>
                      <a:headEnd len="sm" w="sm" type="none"/>
                      <a:tailEnd len="sm" w="sm" type="none"/>
                    </a:lnT>
                    <a:lnB cap="flat" cmpd="sng" w="9525">
                      <a:solidFill>
                        <a:srgbClr val="F4F4F4"/>
                      </a:solidFill>
                      <a:prstDash val="solid"/>
                      <a:round/>
                      <a:headEnd len="sm" w="sm" type="none"/>
                      <a:tailEnd len="sm" w="sm" type="none"/>
                    </a:lnB>
                    <a:solidFill>
                      <a:srgbClr val="57687B"/>
                    </a:solidFill>
                  </a:tcPr>
                </a:tc>
                <a:tc>
                  <a:txBody>
                    <a:bodyPr/>
                    <a:lstStyle/>
                    <a:p>
                      <a:pPr indent="0" lvl="0" marL="0" rtl="0" algn="ctr">
                        <a:spcBef>
                          <a:spcPts val="0"/>
                        </a:spcBef>
                        <a:spcAft>
                          <a:spcPts val="0"/>
                        </a:spcAft>
                        <a:buNone/>
                      </a:pPr>
                      <a:r>
                        <a:rPr lang="en" sz="1200">
                          <a:solidFill>
                            <a:schemeClr val="dk1"/>
                          </a:solidFill>
                          <a:latin typeface="Quattrocento Sans"/>
                          <a:ea typeface="Quattrocento Sans"/>
                          <a:cs typeface="Quattrocento Sans"/>
                          <a:sym typeface="Quattrocento Sans"/>
                        </a:rPr>
                        <a:t>1</a:t>
                      </a:r>
                      <a:endParaRPr sz="1200">
                        <a:latin typeface="Quattrocento Sans"/>
                        <a:ea typeface="Quattrocento Sans"/>
                        <a:cs typeface="Quattrocento Sans"/>
                        <a:sym typeface="Quattrocento Sans"/>
                      </a:endParaRPr>
                    </a:p>
                  </a:txBody>
                  <a:tcPr marT="91425" marB="91425" marR="91425" marL="91425" anchor="ctr">
                    <a:lnL cap="flat" cmpd="sng" w="9525">
                      <a:solidFill>
                        <a:srgbClr val="F4F4F4"/>
                      </a:solidFill>
                      <a:prstDash val="solid"/>
                      <a:round/>
                      <a:headEnd len="sm" w="sm" type="none"/>
                      <a:tailEnd len="sm" w="sm" type="none"/>
                    </a:lnL>
                  </a:tcPr>
                </a:tc>
                <a:tc>
                  <a:txBody>
                    <a:bodyPr/>
                    <a:lstStyle/>
                    <a:p>
                      <a:pPr indent="0" lvl="0" marL="0" rtl="0" algn="ctr">
                        <a:spcBef>
                          <a:spcPts val="0"/>
                        </a:spcBef>
                        <a:spcAft>
                          <a:spcPts val="0"/>
                        </a:spcAft>
                        <a:buNone/>
                      </a:pPr>
                      <a:r>
                        <a:rPr lang="en" sz="1200">
                          <a:solidFill>
                            <a:schemeClr val="dk1"/>
                          </a:solidFill>
                          <a:latin typeface="Quattrocento Sans"/>
                          <a:ea typeface="Quattrocento Sans"/>
                          <a:cs typeface="Quattrocento Sans"/>
                          <a:sym typeface="Quattrocento Sans"/>
                        </a:rPr>
                        <a:t>1</a:t>
                      </a:r>
                      <a:endParaRPr sz="1200">
                        <a:latin typeface="Quattrocento Sans"/>
                        <a:ea typeface="Quattrocento Sans"/>
                        <a:cs typeface="Quattrocento Sans"/>
                        <a:sym typeface="Quattrocento Sans"/>
                      </a:endParaRPr>
                    </a:p>
                  </a:txBody>
                  <a:tcPr marT="91425" marB="91425" marR="91425" marL="91425" anchor="ctr"/>
                </a:tc>
                <a:tc>
                  <a:txBody>
                    <a:bodyPr/>
                    <a:lstStyle/>
                    <a:p>
                      <a:pPr indent="0" lvl="0" marL="0" rtl="0" algn="ctr">
                        <a:spcBef>
                          <a:spcPts val="0"/>
                        </a:spcBef>
                        <a:spcAft>
                          <a:spcPts val="0"/>
                        </a:spcAft>
                        <a:buNone/>
                      </a:pPr>
                      <a:r>
                        <a:rPr lang="en" sz="1200">
                          <a:latin typeface="Quattrocento Sans"/>
                          <a:ea typeface="Quattrocento Sans"/>
                          <a:cs typeface="Quattrocento Sans"/>
                          <a:sym typeface="Quattrocento Sans"/>
                        </a:rPr>
                        <a:t>0</a:t>
                      </a:r>
                      <a:endParaRPr sz="1200">
                        <a:latin typeface="Quattrocento Sans"/>
                        <a:ea typeface="Quattrocento Sans"/>
                        <a:cs typeface="Quattrocento Sans"/>
                        <a:sym typeface="Quattrocento Sans"/>
                      </a:endParaRPr>
                    </a:p>
                  </a:txBody>
                  <a:tcPr marT="91425" marB="91425" marR="91425" marL="91425" anchor="ctr"/>
                </a:tc>
                <a:tc>
                  <a:txBody>
                    <a:bodyPr/>
                    <a:lstStyle/>
                    <a:p>
                      <a:pPr indent="0" lvl="0" marL="0" rtl="0" algn="ctr">
                        <a:spcBef>
                          <a:spcPts val="0"/>
                        </a:spcBef>
                        <a:spcAft>
                          <a:spcPts val="0"/>
                        </a:spcAft>
                        <a:buNone/>
                      </a:pPr>
                      <a:r>
                        <a:rPr lang="en" sz="1200">
                          <a:solidFill>
                            <a:schemeClr val="dk1"/>
                          </a:solidFill>
                          <a:latin typeface="Quattrocento Sans"/>
                          <a:ea typeface="Quattrocento Sans"/>
                          <a:cs typeface="Quattrocento Sans"/>
                          <a:sym typeface="Quattrocento Sans"/>
                        </a:rPr>
                        <a:t>0</a:t>
                      </a:r>
                      <a:endParaRPr sz="1200">
                        <a:latin typeface="Quattrocento Sans"/>
                        <a:ea typeface="Quattrocento Sans"/>
                        <a:cs typeface="Quattrocento Sans"/>
                        <a:sym typeface="Quattrocento Sans"/>
                      </a:endParaRPr>
                    </a:p>
                  </a:txBody>
                  <a:tcPr marT="91425" marB="91425" marR="91425" marL="91425" anchor="ctr"/>
                </a:tc>
                <a:tc>
                  <a:txBody>
                    <a:bodyPr/>
                    <a:lstStyle/>
                    <a:p>
                      <a:pPr indent="0" lvl="0" marL="0" rtl="0" algn="ctr">
                        <a:spcBef>
                          <a:spcPts val="0"/>
                        </a:spcBef>
                        <a:spcAft>
                          <a:spcPts val="0"/>
                        </a:spcAft>
                        <a:buNone/>
                      </a:pPr>
                      <a:r>
                        <a:rPr lang="en" sz="1200">
                          <a:solidFill>
                            <a:schemeClr val="dk1"/>
                          </a:solidFill>
                          <a:latin typeface="Quattrocento Sans"/>
                          <a:ea typeface="Quattrocento Sans"/>
                          <a:cs typeface="Quattrocento Sans"/>
                          <a:sym typeface="Quattrocento Sans"/>
                        </a:rPr>
                        <a:t>1</a:t>
                      </a:r>
                      <a:endParaRPr sz="1200">
                        <a:latin typeface="Quattrocento Sans"/>
                        <a:ea typeface="Quattrocento Sans"/>
                        <a:cs typeface="Quattrocento Sans"/>
                        <a:sym typeface="Quattrocento Sans"/>
                      </a:endParaRPr>
                    </a:p>
                  </a:txBody>
                  <a:tcPr marT="91425" marB="91425" marR="91425" marL="91425" anchor="ctr"/>
                </a:tc>
                <a:tc>
                  <a:txBody>
                    <a:bodyPr/>
                    <a:lstStyle/>
                    <a:p>
                      <a:pPr indent="0" lvl="0" marL="0" rtl="0" algn="ctr">
                        <a:spcBef>
                          <a:spcPts val="0"/>
                        </a:spcBef>
                        <a:spcAft>
                          <a:spcPts val="0"/>
                        </a:spcAft>
                        <a:buNone/>
                      </a:pPr>
                      <a:r>
                        <a:rPr lang="en" sz="1200">
                          <a:latin typeface="Quattrocento Sans"/>
                          <a:ea typeface="Quattrocento Sans"/>
                          <a:cs typeface="Quattrocento Sans"/>
                          <a:sym typeface="Quattrocento Sans"/>
                        </a:rPr>
                        <a:t>0</a:t>
                      </a:r>
                      <a:endParaRPr sz="1200">
                        <a:latin typeface="Quattrocento Sans"/>
                        <a:ea typeface="Quattrocento Sans"/>
                        <a:cs typeface="Quattrocento Sans"/>
                        <a:sym typeface="Quattrocento Sans"/>
                      </a:endParaRPr>
                    </a:p>
                  </a:txBody>
                  <a:tcPr marT="91425" marB="91425" marR="91425" marL="91425" anchor="ctr"/>
                </a:tc>
              </a:tr>
            </a:tbl>
          </a:graphicData>
        </a:graphic>
      </p:graphicFrame>
      <p:sp>
        <p:nvSpPr>
          <p:cNvPr id="319" name="Google Shape;319;p28"/>
          <p:cNvSpPr/>
          <p:nvPr/>
        </p:nvSpPr>
        <p:spPr>
          <a:xfrm>
            <a:off x="2913022" y="3653400"/>
            <a:ext cx="1051500" cy="427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8"/>
          <p:cNvSpPr txBox="1"/>
          <p:nvPr>
            <p:ph idx="1" type="body"/>
          </p:nvPr>
        </p:nvSpPr>
        <p:spPr>
          <a:xfrm>
            <a:off x="520513" y="3189600"/>
            <a:ext cx="2392500" cy="12855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“new york times”</a:t>
            </a:r>
            <a:endParaRPr/>
          </a:p>
          <a:p>
            <a:pPr indent="0" lvl="0" marL="0" rtl="0" algn="l">
              <a:spcBef>
                <a:spcPts val="800"/>
              </a:spcBef>
              <a:spcAft>
                <a:spcPts val="0"/>
              </a:spcAft>
              <a:buNone/>
            </a:pPr>
            <a:r>
              <a:rPr lang="en"/>
              <a:t>“new york post”</a:t>
            </a:r>
            <a:endParaRPr/>
          </a:p>
          <a:p>
            <a:pPr indent="0" lvl="0" marL="0" rtl="0" algn="l">
              <a:spcBef>
                <a:spcPts val="800"/>
              </a:spcBef>
              <a:spcAft>
                <a:spcPts val="0"/>
              </a:spcAft>
              <a:buNone/>
            </a:pPr>
            <a:r>
              <a:rPr lang="en"/>
              <a:t>“los angeles times”</a:t>
            </a:r>
            <a:endParaRPr/>
          </a:p>
        </p:txBody>
      </p:sp>
      <p:sp>
        <p:nvSpPr>
          <p:cNvPr id="321" name="Google Shape;321;p28"/>
          <p:cNvSpPr txBox="1"/>
          <p:nvPr>
            <p:ph idx="1" type="body"/>
          </p:nvPr>
        </p:nvSpPr>
        <p:spPr>
          <a:xfrm>
            <a:off x="3100876" y="1315900"/>
            <a:ext cx="768300" cy="3351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200"/>
              <a:t>TF-IDF</a:t>
            </a:r>
            <a:endParaRPr sz="1200"/>
          </a:p>
        </p:txBody>
      </p:sp>
      <p:sp>
        <p:nvSpPr>
          <p:cNvPr id="322" name="Google Shape;322;p28"/>
          <p:cNvSpPr txBox="1"/>
          <p:nvPr>
            <p:ph idx="1" type="body"/>
          </p:nvPr>
        </p:nvSpPr>
        <p:spPr>
          <a:xfrm>
            <a:off x="2867400" y="3297100"/>
            <a:ext cx="1288200" cy="3351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200"/>
              <a:t>CountVectorizer</a:t>
            </a: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29"/>
          <p:cNvSpPr txBox="1"/>
          <p:nvPr>
            <p:ph type="title"/>
          </p:nvPr>
        </p:nvSpPr>
        <p:spPr>
          <a:xfrm>
            <a:off x="285750" y="284906"/>
            <a:ext cx="8065500" cy="5778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3600">
                <a:solidFill>
                  <a:srgbClr val="616262"/>
                </a:solidFill>
                <a:latin typeface="Lato"/>
                <a:ea typeface="Lato"/>
                <a:cs typeface="Lato"/>
                <a:sym typeface="Lato"/>
              </a:rPr>
              <a:t>GloVe</a:t>
            </a:r>
            <a:endParaRPr sz="3600">
              <a:solidFill>
                <a:srgbClr val="616262"/>
              </a:solidFill>
              <a:latin typeface="Lato"/>
              <a:ea typeface="Lato"/>
              <a:cs typeface="Lato"/>
              <a:sym typeface="Lato"/>
            </a:endParaRPr>
          </a:p>
        </p:txBody>
      </p:sp>
      <p:sp>
        <p:nvSpPr>
          <p:cNvPr id="328" name="Google Shape;328;p29"/>
          <p:cNvSpPr txBox="1"/>
          <p:nvPr>
            <p:ph idx="1" type="body"/>
          </p:nvPr>
        </p:nvSpPr>
        <p:spPr>
          <a:xfrm>
            <a:off x="399750" y="1143175"/>
            <a:ext cx="3812400" cy="30171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solidFill>
                  <a:schemeClr val="dk1"/>
                </a:solidFill>
                <a:highlight>
                  <a:srgbClr val="FFFFFF"/>
                </a:highlight>
              </a:rPr>
              <a:t>GloVe (</a:t>
            </a:r>
            <a:r>
              <a:rPr lang="en">
                <a:solidFill>
                  <a:schemeClr val="dk1"/>
                </a:solidFill>
                <a:highlight>
                  <a:srgbClr val="FFFFFF"/>
                </a:highlight>
              </a:rPr>
              <a:t>Global Vectors)</a:t>
            </a:r>
            <a:r>
              <a:rPr lang="en">
                <a:solidFill>
                  <a:schemeClr val="dk1"/>
                </a:solidFill>
                <a:highlight>
                  <a:srgbClr val="FFFFFF"/>
                </a:highlight>
              </a:rPr>
              <a:t> creates word embeddings from co-</a:t>
            </a:r>
            <a:r>
              <a:rPr lang="en">
                <a:solidFill>
                  <a:schemeClr val="dk1"/>
                </a:solidFill>
                <a:highlight>
                  <a:srgbClr val="FFFFFF"/>
                </a:highlight>
              </a:rPr>
              <a:t>occurrence</a:t>
            </a:r>
            <a:r>
              <a:rPr lang="en">
                <a:solidFill>
                  <a:schemeClr val="dk1"/>
                </a:solidFill>
                <a:highlight>
                  <a:srgbClr val="FFFFFF"/>
                </a:highlight>
              </a:rPr>
              <a:t> matrix </a:t>
            </a:r>
            <a:r>
              <a:rPr lang="en">
                <a:solidFill>
                  <a:schemeClr val="dk1"/>
                </a:solidFill>
                <a:highlight>
                  <a:srgbClr val="FFFFFF"/>
                </a:highlight>
              </a:rPr>
              <a:t>to</a:t>
            </a:r>
            <a:r>
              <a:rPr lang="en">
                <a:solidFill>
                  <a:schemeClr val="dk1"/>
                </a:solidFill>
                <a:highlight>
                  <a:srgbClr val="FFFFFF"/>
                </a:highlight>
              </a:rPr>
              <a:t> derive semantic relationships between words</a:t>
            </a:r>
            <a:endParaRPr>
              <a:solidFill>
                <a:schemeClr val="dk1"/>
              </a:solidFill>
              <a:highlight>
                <a:srgbClr val="FFFFFF"/>
              </a:highlight>
            </a:endParaRPr>
          </a:p>
          <a:p>
            <a:pPr indent="0" lvl="0" marL="0" rtl="0" algn="l">
              <a:spcBef>
                <a:spcPts val="800"/>
              </a:spcBef>
              <a:spcAft>
                <a:spcPts val="0"/>
              </a:spcAft>
              <a:buNone/>
            </a:pPr>
            <a:r>
              <a:t/>
            </a:r>
            <a:endParaRPr>
              <a:solidFill>
                <a:schemeClr val="dk1"/>
              </a:solidFill>
              <a:highlight>
                <a:srgbClr val="FFFFFF"/>
              </a:highlight>
            </a:endParaRPr>
          </a:p>
          <a:p>
            <a:pPr indent="0" lvl="0" marL="0" rtl="0" algn="l">
              <a:spcBef>
                <a:spcPts val="800"/>
              </a:spcBef>
              <a:spcAft>
                <a:spcPts val="0"/>
              </a:spcAft>
              <a:buNone/>
            </a:pPr>
            <a:r>
              <a:rPr lang="en">
                <a:solidFill>
                  <a:schemeClr val="dk1"/>
                </a:solidFill>
                <a:highlight>
                  <a:srgbClr val="FFFFFF"/>
                </a:highlight>
              </a:rPr>
              <a:t>Pros: Capture frequency and </a:t>
            </a:r>
            <a:r>
              <a:rPr lang="en">
                <a:solidFill>
                  <a:schemeClr val="dk1"/>
                </a:solidFill>
                <a:highlight>
                  <a:srgbClr val="FFFFFF"/>
                </a:highlight>
              </a:rPr>
              <a:t>probability</a:t>
            </a:r>
            <a:r>
              <a:rPr lang="en">
                <a:solidFill>
                  <a:schemeClr val="dk1"/>
                </a:solidFill>
                <a:highlight>
                  <a:srgbClr val="FFFFFF"/>
                </a:highlight>
              </a:rPr>
              <a:t> of words' co-</a:t>
            </a:r>
            <a:r>
              <a:rPr lang="en">
                <a:solidFill>
                  <a:schemeClr val="dk1"/>
                </a:solidFill>
                <a:highlight>
                  <a:srgbClr val="FFFFFF"/>
                </a:highlight>
              </a:rPr>
              <a:t>occurrence</a:t>
            </a:r>
            <a:r>
              <a:rPr lang="en">
                <a:solidFill>
                  <a:schemeClr val="dk1"/>
                </a:solidFill>
                <a:highlight>
                  <a:srgbClr val="FFFFFF"/>
                </a:highlight>
              </a:rPr>
              <a:t> in corpus</a:t>
            </a:r>
            <a:endParaRPr>
              <a:solidFill>
                <a:schemeClr val="dk1"/>
              </a:solidFill>
              <a:highlight>
                <a:srgbClr val="FFFFFF"/>
              </a:highlight>
            </a:endParaRPr>
          </a:p>
          <a:p>
            <a:pPr indent="0" lvl="0" marL="0" rtl="0" algn="l">
              <a:lnSpc>
                <a:spcPct val="100000"/>
              </a:lnSpc>
              <a:spcBef>
                <a:spcPts val="0"/>
              </a:spcBef>
              <a:spcAft>
                <a:spcPts val="0"/>
              </a:spcAft>
              <a:buNone/>
            </a:pPr>
            <a:r>
              <a:t/>
            </a:r>
            <a:endParaRPr sz="1600">
              <a:solidFill>
                <a:schemeClr val="dk1"/>
              </a:solidFill>
              <a:highlight>
                <a:srgbClr val="FFFFFF"/>
              </a:highlight>
              <a:latin typeface="Georgia"/>
              <a:ea typeface="Georgia"/>
              <a:cs typeface="Georgia"/>
              <a:sym typeface="Georgia"/>
            </a:endParaRPr>
          </a:p>
          <a:p>
            <a:pPr indent="0" lvl="0" marL="0" rtl="0" algn="l">
              <a:spcBef>
                <a:spcPts val="800"/>
              </a:spcBef>
              <a:spcAft>
                <a:spcPts val="0"/>
              </a:spcAft>
              <a:buNone/>
            </a:pPr>
            <a:r>
              <a:t/>
            </a:r>
            <a:endParaRPr sz="1600">
              <a:solidFill>
                <a:schemeClr val="dk1"/>
              </a:solidFill>
              <a:highlight>
                <a:srgbClr val="FFFFFF"/>
              </a:highlight>
              <a:latin typeface="Georgia"/>
              <a:ea typeface="Georgia"/>
              <a:cs typeface="Georgia"/>
              <a:sym typeface="Georgia"/>
            </a:endParaRPr>
          </a:p>
        </p:txBody>
      </p:sp>
      <p:pic>
        <p:nvPicPr>
          <p:cNvPr id="329" name="Google Shape;329;p29"/>
          <p:cNvPicPr preferRelativeResize="0"/>
          <p:nvPr/>
        </p:nvPicPr>
        <p:blipFill>
          <a:blip r:embed="rId3">
            <a:alphaModFix/>
          </a:blip>
          <a:stretch>
            <a:fillRect/>
          </a:stretch>
        </p:blipFill>
        <p:spPr>
          <a:xfrm>
            <a:off x="4444200" y="698150"/>
            <a:ext cx="4518850" cy="35201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30"/>
          <p:cNvSpPr txBox="1"/>
          <p:nvPr>
            <p:ph type="title"/>
          </p:nvPr>
        </p:nvSpPr>
        <p:spPr>
          <a:xfrm>
            <a:off x="438150" y="0"/>
            <a:ext cx="6359700" cy="2481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accent1"/>
              </a:buClr>
              <a:buSzPts val="6600"/>
              <a:buFont typeface="Quattrocento Sans"/>
              <a:buNone/>
            </a:pPr>
            <a:r>
              <a:rPr lang="en" sz="6600">
                <a:solidFill>
                  <a:srgbClr val="616262"/>
                </a:solidFill>
                <a:latin typeface="Lato"/>
                <a:ea typeface="Lato"/>
                <a:cs typeface="Lato"/>
                <a:sym typeface="Lato"/>
              </a:rPr>
              <a:t>04</a:t>
            </a:r>
            <a:br>
              <a:rPr lang="en">
                <a:solidFill>
                  <a:srgbClr val="616262"/>
                </a:solidFill>
                <a:latin typeface="Lato"/>
                <a:ea typeface="Lato"/>
                <a:cs typeface="Lato"/>
                <a:sym typeface="Lato"/>
              </a:rPr>
            </a:br>
            <a:r>
              <a:rPr lang="en" sz="3600">
                <a:solidFill>
                  <a:srgbClr val="616262"/>
                </a:solidFill>
                <a:latin typeface="Lato"/>
                <a:ea typeface="Lato"/>
                <a:cs typeface="Lato"/>
                <a:sym typeface="Lato"/>
              </a:rPr>
              <a:t>Exploratory</a:t>
            </a:r>
            <a:r>
              <a:rPr lang="en" sz="3600">
                <a:solidFill>
                  <a:srgbClr val="616262"/>
                </a:solidFill>
                <a:latin typeface="Lato"/>
                <a:ea typeface="Lato"/>
                <a:cs typeface="Lato"/>
                <a:sym typeface="Lato"/>
              </a:rPr>
              <a:t> Data Analysis</a:t>
            </a:r>
            <a:br>
              <a:rPr lang="en">
                <a:solidFill>
                  <a:srgbClr val="616262"/>
                </a:solidFill>
                <a:latin typeface="Lato"/>
                <a:ea typeface="Lato"/>
                <a:cs typeface="Lato"/>
                <a:sym typeface="Lato"/>
              </a:rPr>
            </a:br>
            <a:endParaRPr>
              <a:solidFill>
                <a:srgbClr val="616262"/>
              </a:solidFill>
              <a:latin typeface="Lato"/>
              <a:ea typeface="Lato"/>
              <a:cs typeface="Lato"/>
              <a:sym typeface="Lato"/>
            </a:endParaRPr>
          </a:p>
        </p:txBody>
      </p:sp>
      <p:sp>
        <p:nvSpPr>
          <p:cNvPr id="335" name="Google Shape;335;p30"/>
          <p:cNvSpPr txBox="1"/>
          <p:nvPr>
            <p:ph idx="12" type="sldNum"/>
          </p:nvPr>
        </p:nvSpPr>
        <p:spPr>
          <a:xfrm>
            <a:off x="5314950" y="3677130"/>
            <a:ext cx="1542900" cy="2055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
        <p:nvSpPr>
          <p:cNvPr id="336" name="Google Shape;336;p30"/>
          <p:cNvSpPr/>
          <p:nvPr/>
        </p:nvSpPr>
        <p:spPr>
          <a:xfrm>
            <a:off x="466575" y="3481556"/>
            <a:ext cx="1590900" cy="4845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None/>
            </a:pPr>
            <a:r>
              <a:rPr b="1" lang="en">
                <a:solidFill>
                  <a:srgbClr val="666666"/>
                </a:solidFill>
              </a:rPr>
              <a:t>Syntactic</a:t>
            </a:r>
            <a:endParaRPr b="1">
              <a:solidFill>
                <a:srgbClr val="666666"/>
              </a:solidFill>
            </a:endParaRPr>
          </a:p>
          <a:p>
            <a:pPr indent="0" lvl="0" marL="0" rtl="0" algn="ctr">
              <a:spcBef>
                <a:spcPts val="0"/>
              </a:spcBef>
              <a:spcAft>
                <a:spcPts val="0"/>
              </a:spcAft>
              <a:buClr>
                <a:schemeClr val="dk1"/>
              </a:buClr>
              <a:buFont typeface="Arial"/>
              <a:buNone/>
            </a:pPr>
            <a:r>
              <a:rPr b="1" lang="en">
                <a:solidFill>
                  <a:srgbClr val="666666"/>
                </a:solidFill>
              </a:rPr>
              <a:t>Analysis</a:t>
            </a:r>
            <a:endParaRPr b="1">
              <a:solidFill>
                <a:srgbClr val="666666"/>
              </a:solidFill>
            </a:endParaRPr>
          </a:p>
          <a:p>
            <a:pPr indent="0" lvl="0" marL="0" marR="0" rtl="0" algn="ctr">
              <a:spcBef>
                <a:spcPts val="0"/>
              </a:spcBef>
              <a:spcAft>
                <a:spcPts val="0"/>
              </a:spcAft>
              <a:buNone/>
            </a:pPr>
            <a:r>
              <a:t/>
            </a:r>
            <a:endParaRPr b="1" sz="1400">
              <a:solidFill>
                <a:srgbClr val="666666"/>
              </a:solidFill>
            </a:endParaRPr>
          </a:p>
        </p:txBody>
      </p:sp>
      <p:grpSp>
        <p:nvGrpSpPr>
          <p:cNvPr id="337" name="Google Shape;337;p30"/>
          <p:cNvGrpSpPr/>
          <p:nvPr/>
        </p:nvGrpSpPr>
        <p:grpSpPr>
          <a:xfrm>
            <a:off x="2803894" y="2189956"/>
            <a:ext cx="1151775" cy="1154025"/>
            <a:chOff x="4709747" y="1208942"/>
            <a:chExt cx="1535700" cy="1538700"/>
          </a:xfrm>
        </p:grpSpPr>
        <p:sp>
          <p:nvSpPr>
            <p:cNvPr id="338" name="Google Shape;338;p30"/>
            <p:cNvSpPr/>
            <p:nvPr/>
          </p:nvSpPr>
          <p:spPr>
            <a:xfrm>
              <a:off x="4709747" y="1208942"/>
              <a:ext cx="1535700" cy="15387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339" name="Google Shape;339;p30"/>
            <p:cNvSpPr/>
            <p:nvPr/>
          </p:nvSpPr>
          <p:spPr>
            <a:xfrm>
              <a:off x="4850423" y="1345223"/>
              <a:ext cx="1254300" cy="1266000"/>
            </a:xfrm>
            <a:prstGeom prst="ellipse">
              <a:avLst/>
            </a:prstGeom>
            <a:solidFill>
              <a:srgbClr val="57687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grpSp>
      <p:sp>
        <p:nvSpPr>
          <p:cNvPr id="340" name="Google Shape;340;p30"/>
          <p:cNvSpPr/>
          <p:nvPr/>
        </p:nvSpPr>
        <p:spPr>
          <a:xfrm>
            <a:off x="3742071" y="3481556"/>
            <a:ext cx="1713900" cy="4845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Clr>
                <a:schemeClr val="dk1"/>
              </a:buClr>
              <a:buFont typeface="Arial"/>
              <a:buNone/>
            </a:pPr>
            <a:r>
              <a:t/>
            </a:r>
            <a:endParaRPr b="1" sz="1100">
              <a:solidFill>
                <a:srgbClr val="666666"/>
              </a:solidFill>
            </a:endParaRPr>
          </a:p>
        </p:txBody>
      </p:sp>
      <p:sp>
        <p:nvSpPr>
          <p:cNvPr id="341" name="Google Shape;341;p30"/>
          <p:cNvSpPr/>
          <p:nvPr/>
        </p:nvSpPr>
        <p:spPr>
          <a:xfrm>
            <a:off x="4565550" y="3481547"/>
            <a:ext cx="1863900" cy="4845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None/>
            </a:pPr>
            <a:r>
              <a:rPr b="1" lang="en">
                <a:solidFill>
                  <a:srgbClr val="666666"/>
                </a:solidFill>
              </a:rPr>
              <a:t>Sentiment</a:t>
            </a:r>
            <a:endParaRPr b="1">
              <a:solidFill>
                <a:srgbClr val="666666"/>
              </a:solidFill>
            </a:endParaRPr>
          </a:p>
          <a:p>
            <a:pPr indent="0" lvl="0" marL="0" rtl="0" algn="ctr">
              <a:spcBef>
                <a:spcPts val="0"/>
              </a:spcBef>
              <a:spcAft>
                <a:spcPts val="0"/>
              </a:spcAft>
              <a:buClr>
                <a:schemeClr val="dk1"/>
              </a:buClr>
              <a:buFont typeface="Arial"/>
              <a:buNone/>
            </a:pPr>
            <a:r>
              <a:rPr b="1" lang="en">
                <a:solidFill>
                  <a:srgbClr val="666666"/>
                </a:solidFill>
              </a:rPr>
              <a:t>Analysis</a:t>
            </a:r>
            <a:endParaRPr b="1">
              <a:solidFill>
                <a:srgbClr val="666666"/>
              </a:solidFill>
            </a:endParaRPr>
          </a:p>
          <a:p>
            <a:pPr indent="0" lvl="0" marL="0" marR="0" rtl="0" algn="ctr">
              <a:spcBef>
                <a:spcPts val="0"/>
              </a:spcBef>
              <a:spcAft>
                <a:spcPts val="0"/>
              </a:spcAft>
              <a:buNone/>
            </a:pPr>
            <a:r>
              <a:t/>
            </a:r>
            <a:endParaRPr b="1" sz="1100">
              <a:solidFill>
                <a:srgbClr val="666666"/>
              </a:solidFill>
            </a:endParaRPr>
          </a:p>
        </p:txBody>
      </p:sp>
      <p:grpSp>
        <p:nvGrpSpPr>
          <p:cNvPr id="342" name="Google Shape;342;p30"/>
          <p:cNvGrpSpPr/>
          <p:nvPr/>
        </p:nvGrpSpPr>
        <p:grpSpPr>
          <a:xfrm>
            <a:off x="686176" y="2192974"/>
            <a:ext cx="1151775" cy="1154025"/>
            <a:chOff x="4709747" y="1208942"/>
            <a:chExt cx="1535700" cy="1538700"/>
          </a:xfrm>
        </p:grpSpPr>
        <p:sp>
          <p:nvSpPr>
            <p:cNvPr id="343" name="Google Shape;343;p30"/>
            <p:cNvSpPr/>
            <p:nvPr/>
          </p:nvSpPr>
          <p:spPr>
            <a:xfrm>
              <a:off x="4709747" y="1208942"/>
              <a:ext cx="1535700" cy="1538700"/>
            </a:xfrm>
            <a:prstGeom prst="ellipse">
              <a:avLst/>
            </a:prstGeom>
            <a:solidFill>
              <a:srgbClr val="57687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344" name="Google Shape;344;p30"/>
            <p:cNvSpPr/>
            <p:nvPr/>
          </p:nvSpPr>
          <p:spPr>
            <a:xfrm>
              <a:off x="4850423" y="1345223"/>
              <a:ext cx="1254300" cy="1266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grpSp>
      <p:sp>
        <p:nvSpPr>
          <p:cNvPr id="345" name="Google Shape;345;p30"/>
          <p:cNvSpPr/>
          <p:nvPr/>
        </p:nvSpPr>
        <p:spPr>
          <a:xfrm>
            <a:off x="3108234" y="2505422"/>
            <a:ext cx="543090" cy="529144"/>
          </a:xfrm>
          <a:custGeom>
            <a:rect b="b" l="l" r="r" t="t"/>
            <a:pathLst>
              <a:path extrusionOk="0" h="3436" w="3440">
                <a:moveTo>
                  <a:pt x="1723" y="1148"/>
                </a:moveTo>
                <a:lnTo>
                  <a:pt x="1664" y="1152"/>
                </a:lnTo>
                <a:lnTo>
                  <a:pt x="1607" y="1160"/>
                </a:lnTo>
                <a:lnTo>
                  <a:pt x="1552" y="1175"/>
                </a:lnTo>
                <a:lnTo>
                  <a:pt x="1500" y="1194"/>
                </a:lnTo>
                <a:lnTo>
                  <a:pt x="1449" y="1218"/>
                </a:lnTo>
                <a:lnTo>
                  <a:pt x="1402" y="1246"/>
                </a:lnTo>
                <a:lnTo>
                  <a:pt x="1358" y="1280"/>
                </a:lnTo>
                <a:lnTo>
                  <a:pt x="1318" y="1317"/>
                </a:lnTo>
                <a:lnTo>
                  <a:pt x="1280" y="1358"/>
                </a:lnTo>
                <a:lnTo>
                  <a:pt x="1247" y="1402"/>
                </a:lnTo>
                <a:lnTo>
                  <a:pt x="1219" y="1449"/>
                </a:lnTo>
                <a:lnTo>
                  <a:pt x="1194" y="1498"/>
                </a:lnTo>
                <a:lnTo>
                  <a:pt x="1174" y="1551"/>
                </a:lnTo>
                <a:lnTo>
                  <a:pt x="1161" y="1607"/>
                </a:lnTo>
                <a:lnTo>
                  <a:pt x="1152" y="1663"/>
                </a:lnTo>
                <a:lnTo>
                  <a:pt x="1149" y="1721"/>
                </a:lnTo>
                <a:lnTo>
                  <a:pt x="1152" y="1780"/>
                </a:lnTo>
                <a:lnTo>
                  <a:pt x="1161" y="1837"/>
                </a:lnTo>
                <a:lnTo>
                  <a:pt x="1174" y="1891"/>
                </a:lnTo>
                <a:lnTo>
                  <a:pt x="1194" y="1944"/>
                </a:lnTo>
                <a:lnTo>
                  <a:pt x="1219" y="1994"/>
                </a:lnTo>
                <a:lnTo>
                  <a:pt x="1247" y="2042"/>
                </a:lnTo>
                <a:lnTo>
                  <a:pt x="1280" y="2086"/>
                </a:lnTo>
                <a:lnTo>
                  <a:pt x="1318" y="2127"/>
                </a:lnTo>
                <a:lnTo>
                  <a:pt x="1358" y="2164"/>
                </a:lnTo>
                <a:lnTo>
                  <a:pt x="1402" y="2196"/>
                </a:lnTo>
                <a:lnTo>
                  <a:pt x="1449" y="2226"/>
                </a:lnTo>
                <a:lnTo>
                  <a:pt x="1500" y="2250"/>
                </a:lnTo>
                <a:lnTo>
                  <a:pt x="1552" y="2269"/>
                </a:lnTo>
                <a:lnTo>
                  <a:pt x="1607" y="2283"/>
                </a:lnTo>
                <a:lnTo>
                  <a:pt x="1664" y="2292"/>
                </a:lnTo>
                <a:lnTo>
                  <a:pt x="1723" y="2295"/>
                </a:lnTo>
                <a:lnTo>
                  <a:pt x="1782" y="2292"/>
                </a:lnTo>
                <a:lnTo>
                  <a:pt x="1838" y="2283"/>
                </a:lnTo>
                <a:lnTo>
                  <a:pt x="1893" y="2269"/>
                </a:lnTo>
                <a:lnTo>
                  <a:pt x="1946" y="2250"/>
                </a:lnTo>
                <a:lnTo>
                  <a:pt x="1996" y="2226"/>
                </a:lnTo>
                <a:lnTo>
                  <a:pt x="2044" y="2196"/>
                </a:lnTo>
                <a:lnTo>
                  <a:pt x="2088" y="2164"/>
                </a:lnTo>
                <a:lnTo>
                  <a:pt x="2128" y="2127"/>
                </a:lnTo>
                <a:lnTo>
                  <a:pt x="2166" y="2086"/>
                </a:lnTo>
                <a:lnTo>
                  <a:pt x="2198" y="2042"/>
                </a:lnTo>
                <a:lnTo>
                  <a:pt x="2227" y="1994"/>
                </a:lnTo>
                <a:lnTo>
                  <a:pt x="2251" y="1944"/>
                </a:lnTo>
                <a:lnTo>
                  <a:pt x="2271" y="1891"/>
                </a:lnTo>
                <a:lnTo>
                  <a:pt x="2285" y="1837"/>
                </a:lnTo>
                <a:lnTo>
                  <a:pt x="2294" y="1780"/>
                </a:lnTo>
                <a:lnTo>
                  <a:pt x="2296" y="1721"/>
                </a:lnTo>
                <a:lnTo>
                  <a:pt x="2294" y="1663"/>
                </a:lnTo>
                <a:lnTo>
                  <a:pt x="2285" y="1607"/>
                </a:lnTo>
                <a:lnTo>
                  <a:pt x="2271" y="1551"/>
                </a:lnTo>
                <a:lnTo>
                  <a:pt x="2251" y="1498"/>
                </a:lnTo>
                <a:lnTo>
                  <a:pt x="2227" y="1449"/>
                </a:lnTo>
                <a:lnTo>
                  <a:pt x="2198" y="1402"/>
                </a:lnTo>
                <a:lnTo>
                  <a:pt x="2166" y="1358"/>
                </a:lnTo>
                <a:lnTo>
                  <a:pt x="2128" y="1317"/>
                </a:lnTo>
                <a:lnTo>
                  <a:pt x="2088" y="1280"/>
                </a:lnTo>
                <a:lnTo>
                  <a:pt x="2044" y="1246"/>
                </a:lnTo>
                <a:lnTo>
                  <a:pt x="1996" y="1218"/>
                </a:lnTo>
                <a:lnTo>
                  <a:pt x="1946" y="1194"/>
                </a:lnTo>
                <a:lnTo>
                  <a:pt x="1893" y="1175"/>
                </a:lnTo>
                <a:lnTo>
                  <a:pt x="1838" y="1160"/>
                </a:lnTo>
                <a:lnTo>
                  <a:pt x="1782" y="1152"/>
                </a:lnTo>
                <a:lnTo>
                  <a:pt x="1723" y="1148"/>
                </a:lnTo>
                <a:close/>
                <a:moveTo>
                  <a:pt x="1727" y="0"/>
                </a:moveTo>
                <a:lnTo>
                  <a:pt x="1727" y="0"/>
                </a:lnTo>
                <a:lnTo>
                  <a:pt x="1824" y="3"/>
                </a:lnTo>
                <a:lnTo>
                  <a:pt x="1921" y="11"/>
                </a:lnTo>
                <a:lnTo>
                  <a:pt x="1941" y="16"/>
                </a:lnTo>
                <a:lnTo>
                  <a:pt x="1960" y="25"/>
                </a:lnTo>
                <a:lnTo>
                  <a:pt x="1975" y="38"/>
                </a:lnTo>
                <a:lnTo>
                  <a:pt x="1989" y="52"/>
                </a:lnTo>
                <a:lnTo>
                  <a:pt x="1998" y="70"/>
                </a:lnTo>
                <a:lnTo>
                  <a:pt x="2004" y="90"/>
                </a:lnTo>
                <a:lnTo>
                  <a:pt x="2005" y="111"/>
                </a:lnTo>
                <a:lnTo>
                  <a:pt x="2005" y="155"/>
                </a:lnTo>
                <a:lnTo>
                  <a:pt x="2010" y="197"/>
                </a:lnTo>
                <a:lnTo>
                  <a:pt x="2020" y="239"/>
                </a:lnTo>
                <a:lnTo>
                  <a:pt x="2033" y="279"/>
                </a:lnTo>
                <a:lnTo>
                  <a:pt x="2051" y="317"/>
                </a:lnTo>
                <a:lnTo>
                  <a:pt x="2073" y="353"/>
                </a:lnTo>
                <a:lnTo>
                  <a:pt x="2099" y="385"/>
                </a:lnTo>
                <a:lnTo>
                  <a:pt x="2129" y="416"/>
                </a:lnTo>
                <a:lnTo>
                  <a:pt x="2162" y="442"/>
                </a:lnTo>
                <a:lnTo>
                  <a:pt x="2198" y="465"/>
                </a:lnTo>
                <a:lnTo>
                  <a:pt x="2237" y="484"/>
                </a:lnTo>
                <a:lnTo>
                  <a:pt x="2277" y="498"/>
                </a:lnTo>
                <a:lnTo>
                  <a:pt x="2318" y="507"/>
                </a:lnTo>
                <a:lnTo>
                  <a:pt x="2360" y="512"/>
                </a:lnTo>
                <a:lnTo>
                  <a:pt x="2403" y="511"/>
                </a:lnTo>
                <a:lnTo>
                  <a:pt x="2446" y="505"/>
                </a:lnTo>
                <a:lnTo>
                  <a:pt x="2488" y="496"/>
                </a:lnTo>
                <a:lnTo>
                  <a:pt x="2528" y="482"/>
                </a:lnTo>
                <a:lnTo>
                  <a:pt x="2567" y="464"/>
                </a:lnTo>
                <a:lnTo>
                  <a:pt x="2603" y="443"/>
                </a:lnTo>
                <a:lnTo>
                  <a:pt x="2636" y="417"/>
                </a:lnTo>
                <a:lnTo>
                  <a:pt x="2667" y="389"/>
                </a:lnTo>
                <a:lnTo>
                  <a:pt x="2683" y="374"/>
                </a:lnTo>
                <a:lnTo>
                  <a:pt x="2700" y="364"/>
                </a:lnTo>
                <a:lnTo>
                  <a:pt x="2719" y="358"/>
                </a:lnTo>
                <a:lnTo>
                  <a:pt x="2739" y="357"/>
                </a:lnTo>
                <a:lnTo>
                  <a:pt x="2760" y="359"/>
                </a:lnTo>
                <a:lnTo>
                  <a:pt x="2779" y="367"/>
                </a:lnTo>
                <a:lnTo>
                  <a:pt x="2797" y="378"/>
                </a:lnTo>
                <a:lnTo>
                  <a:pt x="2871" y="440"/>
                </a:lnTo>
                <a:lnTo>
                  <a:pt x="2940" y="507"/>
                </a:lnTo>
                <a:lnTo>
                  <a:pt x="3007" y="578"/>
                </a:lnTo>
                <a:lnTo>
                  <a:pt x="3070" y="652"/>
                </a:lnTo>
                <a:lnTo>
                  <a:pt x="3080" y="670"/>
                </a:lnTo>
                <a:lnTo>
                  <a:pt x="3088" y="689"/>
                </a:lnTo>
                <a:lnTo>
                  <a:pt x="3090" y="709"/>
                </a:lnTo>
                <a:lnTo>
                  <a:pt x="3089" y="729"/>
                </a:lnTo>
                <a:lnTo>
                  <a:pt x="3082" y="749"/>
                </a:lnTo>
                <a:lnTo>
                  <a:pt x="3073" y="767"/>
                </a:lnTo>
                <a:lnTo>
                  <a:pt x="3059" y="783"/>
                </a:lnTo>
                <a:lnTo>
                  <a:pt x="3029" y="813"/>
                </a:lnTo>
                <a:lnTo>
                  <a:pt x="3002" y="847"/>
                </a:lnTo>
                <a:lnTo>
                  <a:pt x="2981" y="883"/>
                </a:lnTo>
                <a:lnTo>
                  <a:pt x="2963" y="920"/>
                </a:lnTo>
                <a:lnTo>
                  <a:pt x="2950" y="960"/>
                </a:lnTo>
                <a:lnTo>
                  <a:pt x="2940" y="1000"/>
                </a:lnTo>
                <a:lnTo>
                  <a:pt x="2936" y="1042"/>
                </a:lnTo>
                <a:lnTo>
                  <a:pt x="2935" y="1083"/>
                </a:lnTo>
                <a:lnTo>
                  <a:pt x="2940" y="1125"/>
                </a:lnTo>
                <a:lnTo>
                  <a:pt x="2949" y="1166"/>
                </a:lnTo>
                <a:lnTo>
                  <a:pt x="2962" y="1207"/>
                </a:lnTo>
                <a:lnTo>
                  <a:pt x="2982" y="1248"/>
                </a:lnTo>
                <a:lnTo>
                  <a:pt x="3008" y="1286"/>
                </a:lnTo>
                <a:lnTo>
                  <a:pt x="3036" y="1321"/>
                </a:lnTo>
                <a:lnTo>
                  <a:pt x="3069" y="1351"/>
                </a:lnTo>
                <a:lnTo>
                  <a:pt x="3103" y="1379"/>
                </a:lnTo>
                <a:lnTo>
                  <a:pt x="3142" y="1401"/>
                </a:lnTo>
                <a:lnTo>
                  <a:pt x="3183" y="1418"/>
                </a:lnTo>
                <a:lnTo>
                  <a:pt x="3228" y="1432"/>
                </a:lnTo>
                <a:lnTo>
                  <a:pt x="3273" y="1440"/>
                </a:lnTo>
                <a:lnTo>
                  <a:pt x="3319" y="1443"/>
                </a:lnTo>
                <a:lnTo>
                  <a:pt x="3340" y="1445"/>
                </a:lnTo>
                <a:lnTo>
                  <a:pt x="3361" y="1451"/>
                </a:lnTo>
                <a:lnTo>
                  <a:pt x="3381" y="1461"/>
                </a:lnTo>
                <a:lnTo>
                  <a:pt x="3399" y="1473"/>
                </a:lnTo>
                <a:lnTo>
                  <a:pt x="3414" y="1489"/>
                </a:lnTo>
                <a:lnTo>
                  <a:pt x="3424" y="1507"/>
                </a:lnTo>
                <a:lnTo>
                  <a:pt x="3430" y="1527"/>
                </a:lnTo>
                <a:lnTo>
                  <a:pt x="3438" y="1624"/>
                </a:lnTo>
                <a:lnTo>
                  <a:pt x="3440" y="1723"/>
                </a:lnTo>
                <a:lnTo>
                  <a:pt x="3437" y="1821"/>
                </a:lnTo>
                <a:lnTo>
                  <a:pt x="3429" y="1918"/>
                </a:lnTo>
                <a:lnTo>
                  <a:pt x="3424" y="1939"/>
                </a:lnTo>
                <a:lnTo>
                  <a:pt x="3415" y="1958"/>
                </a:lnTo>
                <a:lnTo>
                  <a:pt x="3402" y="1973"/>
                </a:lnTo>
                <a:lnTo>
                  <a:pt x="3387" y="1986"/>
                </a:lnTo>
                <a:lnTo>
                  <a:pt x="3369" y="1995"/>
                </a:lnTo>
                <a:lnTo>
                  <a:pt x="3349" y="2002"/>
                </a:lnTo>
                <a:lnTo>
                  <a:pt x="3329" y="2002"/>
                </a:lnTo>
                <a:lnTo>
                  <a:pt x="3307" y="2002"/>
                </a:lnTo>
                <a:lnTo>
                  <a:pt x="3261" y="2004"/>
                </a:lnTo>
                <a:lnTo>
                  <a:pt x="3217" y="2012"/>
                </a:lnTo>
                <a:lnTo>
                  <a:pt x="3175" y="2026"/>
                </a:lnTo>
                <a:lnTo>
                  <a:pt x="3134" y="2044"/>
                </a:lnTo>
                <a:lnTo>
                  <a:pt x="3096" y="2066"/>
                </a:lnTo>
                <a:lnTo>
                  <a:pt x="3060" y="2092"/>
                </a:lnTo>
                <a:lnTo>
                  <a:pt x="3028" y="2123"/>
                </a:lnTo>
                <a:lnTo>
                  <a:pt x="2999" y="2156"/>
                </a:lnTo>
                <a:lnTo>
                  <a:pt x="2975" y="2194"/>
                </a:lnTo>
                <a:lnTo>
                  <a:pt x="2955" y="2234"/>
                </a:lnTo>
                <a:lnTo>
                  <a:pt x="2940" y="2275"/>
                </a:lnTo>
                <a:lnTo>
                  <a:pt x="2931" y="2317"/>
                </a:lnTo>
                <a:lnTo>
                  <a:pt x="2927" y="2359"/>
                </a:lnTo>
                <a:lnTo>
                  <a:pt x="2927" y="2401"/>
                </a:lnTo>
                <a:lnTo>
                  <a:pt x="2931" y="2443"/>
                </a:lnTo>
                <a:lnTo>
                  <a:pt x="2940" y="2484"/>
                </a:lnTo>
                <a:lnTo>
                  <a:pt x="2954" y="2524"/>
                </a:lnTo>
                <a:lnTo>
                  <a:pt x="2972" y="2562"/>
                </a:lnTo>
                <a:lnTo>
                  <a:pt x="2994" y="2599"/>
                </a:lnTo>
                <a:lnTo>
                  <a:pt x="3020" y="2632"/>
                </a:lnTo>
                <a:lnTo>
                  <a:pt x="3052" y="2663"/>
                </a:lnTo>
                <a:lnTo>
                  <a:pt x="3066" y="2679"/>
                </a:lnTo>
                <a:lnTo>
                  <a:pt x="3075" y="2696"/>
                </a:lnTo>
                <a:lnTo>
                  <a:pt x="3081" y="2716"/>
                </a:lnTo>
                <a:lnTo>
                  <a:pt x="3082" y="2736"/>
                </a:lnTo>
                <a:lnTo>
                  <a:pt x="3080" y="2756"/>
                </a:lnTo>
                <a:lnTo>
                  <a:pt x="3073" y="2776"/>
                </a:lnTo>
                <a:lnTo>
                  <a:pt x="3061" y="2794"/>
                </a:lnTo>
                <a:lnTo>
                  <a:pt x="2998" y="2868"/>
                </a:lnTo>
                <a:lnTo>
                  <a:pt x="2931" y="2939"/>
                </a:lnTo>
                <a:lnTo>
                  <a:pt x="2858" y="3005"/>
                </a:lnTo>
                <a:lnTo>
                  <a:pt x="2784" y="3068"/>
                </a:lnTo>
                <a:lnTo>
                  <a:pt x="2766" y="3079"/>
                </a:lnTo>
                <a:lnTo>
                  <a:pt x="2747" y="3086"/>
                </a:lnTo>
                <a:lnTo>
                  <a:pt x="2727" y="3088"/>
                </a:lnTo>
                <a:lnTo>
                  <a:pt x="2707" y="3087"/>
                </a:lnTo>
                <a:lnTo>
                  <a:pt x="2687" y="3081"/>
                </a:lnTo>
                <a:lnTo>
                  <a:pt x="2670" y="3072"/>
                </a:lnTo>
                <a:lnTo>
                  <a:pt x="2653" y="3058"/>
                </a:lnTo>
                <a:lnTo>
                  <a:pt x="2624" y="3028"/>
                </a:lnTo>
                <a:lnTo>
                  <a:pt x="2591" y="3003"/>
                </a:lnTo>
                <a:lnTo>
                  <a:pt x="2554" y="2982"/>
                </a:lnTo>
                <a:lnTo>
                  <a:pt x="2516" y="2964"/>
                </a:lnTo>
                <a:lnTo>
                  <a:pt x="2476" y="2951"/>
                </a:lnTo>
                <a:lnTo>
                  <a:pt x="2434" y="2941"/>
                </a:lnTo>
                <a:lnTo>
                  <a:pt x="2392" y="2936"/>
                </a:lnTo>
                <a:lnTo>
                  <a:pt x="2350" y="2935"/>
                </a:lnTo>
                <a:lnTo>
                  <a:pt x="2308" y="2939"/>
                </a:lnTo>
                <a:lnTo>
                  <a:pt x="2267" y="2948"/>
                </a:lnTo>
                <a:lnTo>
                  <a:pt x="2228" y="2961"/>
                </a:lnTo>
                <a:lnTo>
                  <a:pt x="2185" y="2981"/>
                </a:lnTo>
                <a:lnTo>
                  <a:pt x="2146" y="3006"/>
                </a:lnTo>
                <a:lnTo>
                  <a:pt x="2111" y="3036"/>
                </a:lnTo>
                <a:lnTo>
                  <a:pt x="2079" y="3069"/>
                </a:lnTo>
                <a:lnTo>
                  <a:pt x="2052" y="3106"/>
                </a:lnTo>
                <a:lnTo>
                  <a:pt x="2030" y="3146"/>
                </a:lnTo>
                <a:lnTo>
                  <a:pt x="2012" y="3189"/>
                </a:lnTo>
                <a:lnTo>
                  <a:pt x="2001" y="3233"/>
                </a:lnTo>
                <a:lnTo>
                  <a:pt x="1993" y="3280"/>
                </a:lnTo>
                <a:lnTo>
                  <a:pt x="1992" y="3327"/>
                </a:lnTo>
                <a:lnTo>
                  <a:pt x="1990" y="3351"/>
                </a:lnTo>
                <a:lnTo>
                  <a:pt x="1982" y="3373"/>
                </a:lnTo>
                <a:lnTo>
                  <a:pt x="1969" y="3393"/>
                </a:lnTo>
                <a:lnTo>
                  <a:pt x="1951" y="3409"/>
                </a:lnTo>
                <a:lnTo>
                  <a:pt x="1931" y="3419"/>
                </a:lnTo>
                <a:lnTo>
                  <a:pt x="1907" y="3426"/>
                </a:lnTo>
                <a:lnTo>
                  <a:pt x="1812" y="3433"/>
                </a:lnTo>
                <a:lnTo>
                  <a:pt x="1717" y="3436"/>
                </a:lnTo>
                <a:lnTo>
                  <a:pt x="1619" y="3433"/>
                </a:lnTo>
                <a:lnTo>
                  <a:pt x="1520" y="3425"/>
                </a:lnTo>
                <a:lnTo>
                  <a:pt x="1499" y="3419"/>
                </a:lnTo>
                <a:lnTo>
                  <a:pt x="1481" y="3411"/>
                </a:lnTo>
                <a:lnTo>
                  <a:pt x="1465" y="3398"/>
                </a:lnTo>
                <a:lnTo>
                  <a:pt x="1451" y="3383"/>
                </a:lnTo>
                <a:lnTo>
                  <a:pt x="1442" y="3365"/>
                </a:lnTo>
                <a:lnTo>
                  <a:pt x="1436" y="3345"/>
                </a:lnTo>
                <a:lnTo>
                  <a:pt x="1435" y="3324"/>
                </a:lnTo>
                <a:lnTo>
                  <a:pt x="1435" y="3281"/>
                </a:lnTo>
                <a:lnTo>
                  <a:pt x="1430" y="3238"/>
                </a:lnTo>
                <a:lnTo>
                  <a:pt x="1421" y="3197"/>
                </a:lnTo>
                <a:lnTo>
                  <a:pt x="1407" y="3157"/>
                </a:lnTo>
                <a:lnTo>
                  <a:pt x="1389" y="3119"/>
                </a:lnTo>
                <a:lnTo>
                  <a:pt x="1366" y="3083"/>
                </a:lnTo>
                <a:lnTo>
                  <a:pt x="1341" y="3051"/>
                </a:lnTo>
                <a:lnTo>
                  <a:pt x="1311" y="3020"/>
                </a:lnTo>
                <a:lnTo>
                  <a:pt x="1278" y="2994"/>
                </a:lnTo>
                <a:lnTo>
                  <a:pt x="1242" y="2971"/>
                </a:lnTo>
                <a:lnTo>
                  <a:pt x="1203" y="2952"/>
                </a:lnTo>
                <a:lnTo>
                  <a:pt x="1163" y="2937"/>
                </a:lnTo>
                <a:lnTo>
                  <a:pt x="1122" y="2929"/>
                </a:lnTo>
                <a:lnTo>
                  <a:pt x="1080" y="2924"/>
                </a:lnTo>
                <a:lnTo>
                  <a:pt x="1037" y="2925"/>
                </a:lnTo>
                <a:lnTo>
                  <a:pt x="994" y="2931"/>
                </a:lnTo>
                <a:lnTo>
                  <a:pt x="952" y="2940"/>
                </a:lnTo>
                <a:lnTo>
                  <a:pt x="912" y="2954"/>
                </a:lnTo>
                <a:lnTo>
                  <a:pt x="873" y="2971"/>
                </a:lnTo>
                <a:lnTo>
                  <a:pt x="837" y="2993"/>
                </a:lnTo>
                <a:lnTo>
                  <a:pt x="804" y="3018"/>
                </a:lnTo>
                <a:lnTo>
                  <a:pt x="773" y="3047"/>
                </a:lnTo>
                <a:lnTo>
                  <a:pt x="758" y="3062"/>
                </a:lnTo>
                <a:lnTo>
                  <a:pt x="740" y="3072"/>
                </a:lnTo>
                <a:lnTo>
                  <a:pt x="720" y="3078"/>
                </a:lnTo>
                <a:lnTo>
                  <a:pt x="700" y="3079"/>
                </a:lnTo>
                <a:lnTo>
                  <a:pt x="680" y="3077"/>
                </a:lnTo>
                <a:lnTo>
                  <a:pt x="661" y="3069"/>
                </a:lnTo>
                <a:lnTo>
                  <a:pt x="643" y="3058"/>
                </a:lnTo>
                <a:lnTo>
                  <a:pt x="569" y="2995"/>
                </a:lnTo>
                <a:lnTo>
                  <a:pt x="499" y="2929"/>
                </a:lnTo>
                <a:lnTo>
                  <a:pt x="433" y="2857"/>
                </a:lnTo>
                <a:lnTo>
                  <a:pt x="370" y="2783"/>
                </a:lnTo>
                <a:lnTo>
                  <a:pt x="360" y="2765"/>
                </a:lnTo>
                <a:lnTo>
                  <a:pt x="353" y="2746"/>
                </a:lnTo>
                <a:lnTo>
                  <a:pt x="350" y="2726"/>
                </a:lnTo>
                <a:lnTo>
                  <a:pt x="351" y="2706"/>
                </a:lnTo>
                <a:lnTo>
                  <a:pt x="358" y="2687"/>
                </a:lnTo>
                <a:lnTo>
                  <a:pt x="367" y="2669"/>
                </a:lnTo>
                <a:lnTo>
                  <a:pt x="381" y="2653"/>
                </a:lnTo>
                <a:lnTo>
                  <a:pt x="411" y="2623"/>
                </a:lnTo>
                <a:lnTo>
                  <a:pt x="437" y="2589"/>
                </a:lnTo>
                <a:lnTo>
                  <a:pt x="459" y="2553"/>
                </a:lnTo>
                <a:lnTo>
                  <a:pt x="477" y="2516"/>
                </a:lnTo>
                <a:lnTo>
                  <a:pt x="490" y="2476"/>
                </a:lnTo>
                <a:lnTo>
                  <a:pt x="500" y="2435"/>
                </a:lnTo>
                <a:lnTo>
                  <a:pt x="504" y="2394"/>
                </a:lnTo>
                <a:lnTo>
                  <a:pt x="505" y="2352"/>
                </a:lnTo>
                <a:lnTo>
                  <a:pt x="500" y="2311"/>
                </a:lnTo>
                <a:lnTo>
                  <a:pt x="491" y="2269"/>
                </a:lnTo>
                <a:lnTo>
                  <a:pt x="477" y="2229"/>
                </a:lnTo>
                <a:lnTo>
                  <a:pt x="457" y="2187"/>
                </a:lnTo>
                <a:lnTo>
                  <a:pt x="431" y="2148"/>
                </a:lnTo>
                <a:lnTo>
                  <a:pt x="402" y="2112"/>
                </a:lnTo>
                <a:lnTo>
                  <a:pt x="369" y="2082"/>
                </a:lnTo>
                <a:lnTo>
                  <a:pt x="334" y="2054"/>
                </a:lnTo>
                <a:lnTo>
                  <a:pt x="295" y="2032"/>
                </a:lnTo>
                <a:lnTo>
                  <a:pt x="255" y="2014"/>
                </a:lnTo>
                <a:lnTo>
                  <a:pt x="212" y="2002"/>
                </a:lnTo>
                <a:lnTo>
                  <a:pt x="168" y="1995"/>
                </a:lnTo>
                <a:lnTo>
                  <a:pt x="123" y="1993"/>
                </a:lnTo>
                <a:lnTo>
                  <a:pt x="102" y="1991"/>
                </a:lnTo>
                <a:lnTo>
                  <a:pt x="80" y="1985"/>
                </a:lnTo>
                <a:lnTo>
                  <a:pt x="60" y="1975"/>
                </a:lnTo>
                <a:lnTo>
                  <a:pt x="41" y="1963"/>
                </a:lnTo>
                <a:lnTo>
                  <a:pt x="26" y="1947"/>
                </a:lnTo>
                <a:lnTo>
                  <a:pt x="16" y="1928"/>
                </a:lnTo>
                <a:lnTo>
                  <a:pt x="11" y="1908"/>
                </a:lnTo>
                <a:lnTo>
                  <a:pt x="2" y="1810"/>
                </a:lnTo>
                <a:lnTo>
                  <a:pt x="0" y="1714"/>
                </a:lnTo>
                <a:lnTo>
                  <a:pt x="0" y="1713"/>
                </a:lnTo>
                <a:lnTo>
                  <a:pt x="2" y="1615"/>
                </a:lnTo>
                <a:lnTo>
                  <a:pt x="12" y="1518"/>
                </a:lnTo>
                <a:lnTo>
                  <a:pt x="16" y="1497"/>
                </a:lnTo>
                <a:lnTo>
                  <a:pt x="24" y="1479"/>
                </a:lnTo>
                <a:lnTo>
                  <a:pt x="36" y="1464"/>
                </a:lnTo>
                <a:lnTo>
                  <a:pt x="51" y="1450"/>
                </a:lnTo>
                <a:lnTo>
                  <a:pt x="68" y="1441"/>
                </a:lnTo>
                <a:lnTo>
                  <a:pt x="88" y="1435"/>
                </a:lnTo>
                <a:lnTo>
                  <a:pt x="110" y="1433"/>
                </a:lnTo>
                <a:lnTo>
                  <a:pt x="160" y="1431"/>
                </a:lnTo>
                <a:lnTo>
                  <a:pt x="208" y="1423"/>
                </a:lnTo>
                <a:lnTo>
                  <a:pt x="255" y="1410"/>
                </a:lnTo>
                <a:lnTo>
                  <a:pt x="298" y="1392"/>
                </a:lnTo>
                <a:lnTo>
                  <a:pt x="339" y="1370"/>
                </a:lnTo>
                <a:lnTo>
                  <a:pt x="376" y="1344"/>
                </a:lnTo>
                <a:lnTo>
                  <a:pt x="409" y="1313"/>
                </a:lnTo>
                <a:lnTo>
                  <a:pt x="439" y="1280"/>
                </a:lnTo>
                <a:lnTo>
                  <a:pt x="464" y="1242"/>
                </a:lnTo>
                <a:lnTo>
                  <a:pt x="485" y="1201"/>
                </a:lnTo>
                <a:lnTo>
                  <a:pt x="499" y="1160"/>
                </a:lnTo>
                <a:lnTo>
                  <a:pt x="509" y="1119"/>
                </a:lnTo>
                <a:lnTo>
                  <a:pt x="514" y="1077"/>
                </a:lnTo>
                <a:lnTo>
                  <a:pt x="514" y="1035"/>
                </a:lnTo>
                <a:lnTo>
                  <a:pt x="509" y="993"/>
                </a:lnTo>
                <a:lnTo>
                  <a:pt x="500" y="952"/>
                </a:lnTo>
                <a:lnTo>
                  <a:pt x="486" y="912"/>
                </a:lnTo>
                <a:lnTo>
                  <a:pt x="468" y="874"/>
                </a:lnTo>
                <a:lnTo>
                  <a:pt x="446" y="837"/>
                </a:lnTo>
                <a:lnTo>
                  <a:pt x="419" y="804"/>
                </a:lnTo>
                <a:lnTo>
                  <a:pt x="388" y="772"/>
                </a:lnTo>
                <a:lnTo>
                  <a:pt x="375" y="756"/>
                </a:lnTo>
                <a:lnTo>
                  <a:pt x="365" y="739"/>
                </a:lnTo>
                <a:lnTo>
                  <a:pt x="359" y="720"/>
                </a:lnTo>
                <a:lnTo>
                  <a:pt x="358" y="700"/>
                </a:lnTo>
                <a:lnTo>
                  <a:pt x="360" y="680"/>
                </a:lnTo>
                <a:lnTo>
                  <a:pt x="367" y="660"/>
                </a:lnTo>
                <a:lnTo>
                  <a:pt x="379" y="642"/>
                </a:lnTo>
                <a:lnTo>
                  <a:pt x="442" y="567"/>
                </a:lnTo>
                <a:lnTo>
                  <a:pt x="509" y="497"/>
                </a:lnTo>
                <a:lnTo>
                  <a:pt x="581" y="431"/>
                </a:lnTo>
                <a:lnTo>
                  <a:pt x="657" y="368"/>
                </a:lnTo>
                <a:lnTo>
                  <a:pt x="675" y="356"/>
                </a:lnTo>
                <a:lnTo>
                  <a:pt x="694" y="350"/>
                </a:lnTo>
                <a:lnTo>
                  <a:pt x="714" y="347"/>
                </a:lnTo>
                <a:lnTo>
                  <a:pt x="734" y="349"/>
                </a:lnTo>
                <a:lnTo>
                  <a:pt x="752" y="355"/>
                </a:lnTo>
                <a:lnTo>
                  <a:pt x="770" y="364"/>
                </a:lnTo>
                <a:lnTo>
                  <a:pt x="786" y="378"/>
                </a:lnTo>
                <a:lnTo>
                  <a:pt x="817" y="408"/>
                </a:lnTo>
                <a:lnTo>
                  <a:pt x="849" y="433"/>
                </a:lnTo>
                <a:lnTo>
                  <a:pt x="886" y="454"/>
                </a:lnTo>
                <a:lnTo>
                  <a:pt x="924" y="472"/>
                </a:lnTo>
                <a:lnTo>
                  <a:pt x="964" y="485"/>
                </a:lnTo>
                <a:lnTo>
                  <a:pt x="1006" y="495"/>
                </a:lnTo>
                <a:lnTo>
                  <a:pt x="1048" y="500"/>
                </a:lnTo>
                <a:lnTo>
                  <a:pt x="1090" y="500"/>
                </a:lnTo>
                <a:lnTo>
                  <a:pt x="1132" y="497"/>
                </a:lnTo>
                <a:lnTo>
                  <a:pt x="1173" y="488"/>
                </a:lnTo>
                <a:lnTo>
                  <a:pt x="1212" y="475"/>
                </a:lnTo>
                <a:lnTo>
                  <a:pt x="1254" y="455"/>
                </a:lnTo>
                <a:lnTo>
                  <a:pt x="1293" y="430"/>
                </a:lnTo>
                <a:lnTo>
                  <a:pt x="1329" y="399"/>
                </a:lnTo>
                <a:lnTo>
                  <a:pt x="1361" y="367"/>
                </a:lnTo>
                <a:lnTo>
                  <a:pt x="1387" y="329"/>
                </a:lnTo>
                <a:lnTo>
                  <a:pt x="1410" y="289"/>
                </a:lnTo>
                <a:lnTo>
                  <a:pt x="1427" y="247"/>
                </a:lnTo>
                <a:lnTo>
                  <a:pt x="1440" y="203"/>
                </a:lnTo>
                <a:lnTo>
                  <a:pt x="1447" y="156"/>
                </a:lnTo>
                <a:lnTo>
                  <a:pt x="1448" y="109"/>
                </a:lnTo>
                <a:lnTo>
                  <a:pt x="1450" y="84"/>
                </a:lnTo>
                <a:lnTo>
                  <a:pt x="1459" y="62"/>
                </a:lnTo>
                <a:lnTo>
                  <a:pt x="1471" y="43"/>
                </a:lnTo>
                <a:lnTo>
                  <a:pt x="1489" y="27"/>
                </a:lnTo>
                <a:lnTo>
                  <a:pt x="1509" y="16"/>
                </a:lnTo>
                <a:lnTo>
                  <a:pt x="1533" y="10"/>
                </a:lnTo>
                <a:lnTo>
                  <a:pt x="1630" y="2"/>
                </a:lnTo>
                <a:lnTo>
                  <a:pt x="1727" y="0"/>
                </a:lnTo>
                <a:close/>
              </a:path>
            </a:pathLst>
          </a:custGeom>
          <a:solidFill>
            <a:srgbClr val="D8D8D8"/>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nvGrpSpPr>
          <p:cNvPr id="346" name="Google Shape;346;p30"/>
          <p:cNvGrpSpPr/>
          <p:nvPr/>
        </p:nvGrpSpPr>
        <p:grpSpPr>
          <a:xfrm>
            <a:off x="4921613" y="2189956"/>
            <a:ext cx="1151775" cy="1154025"/>
            <a:chOff x="4921613" y="2189956"/>
            <a:chExt cx="1151775" cy="1154025"/>
          </a:xfrm>
        </p:grpSpPr>
        <p:grpSp>
          <p:nvGrpSpPr>
            <p:cNvPr id="347" name="Google Shape;347;p30"/>
            <p:cNvGrpSpPr/>
            <p:nvPr/>
          </p:nvGrpSpPr>
          <p:grpSpPr>
            <a:xfrm>
              <a:off x="4921613" y="2189956"/>
              <a:ext cx="1151775" cy="1154025"/>
              <a:chOff x="4709747" y="1208942"/>
              <a:chExt cx="1535700" cy="1538700"/>
            </a:xfrm>
          </p:grpSpPr>
          <p:sp>
            <p:nvSpPr>
              <p:cNvPr id="348" name="Google Shape;348;p30"/>
              <p:cNvSpPr/>
              <p:nvPr/>
            </p:nvSpPr>
            <p:spPr>
              <a:xfrm>
                <a:off x="4709747" y="1208942"/>
                <a:ext cx="1535700" cy="1538700"/>
              </a:xfrm>
              <a:prstGeom prst="ellipse">
                <a:avLst/>
              </a:prstGeom>
              <a:solidFill>
                <a:srgbClr val="57687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349" name="Google Shape;349;p30"/>
              <p:cNvSpPr/>
              <p:nvPr/>
            </p:nvSpPr>
            <p:spPr>
              <a:xfrm>
                <a:off x="4850423" y="1345223"/>
                <a:ext cx="1254300" cy="1266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grpSp>
        <p:grpSp>
          <p:nvGrpSpPr>
            <p:cNvPr id="350" name="Google Shape;350;p30"/>
            <p:cNvGrpSpPr/>
            <p:nvPr/>
          </p:nvGrpSpPr>
          <p:grpSpPr>
            <a:xfrm>
              <a:off x="5247181" y="2484877"/>
              <a:ext cx="500634" cy="564206"/>
              <a:chOff x="2111" y="199"/>
              <a:chExt cx="3450" cy="3918"/>
            </a:xfrm>
          </p:grpSpPr>
          <p:sp>
            <p:nvSpPr>
              <p:cNvPr id="351" name="Google Shape;351;p30"/>
              <p:cNvSpPr/>
              <p:nvPr/>
            </p:nvSpPr>
            <p:spPr>
              <a:xfrm>
                <a:off x="3438" y="1761"/>
                <a:ext cx="795" cy="796"/>
              </a:xfrm>
              <a:custGeom>
                <a:rect b="b" l="l" r="r" t="t"/>
                <a:pathLst>
                  <a:path extrusionOk="0" h="796" w="795">
                    <a:moveTo>
                      <a:pt x="398" y="0"/>
                    </a:moveTo>
                    <a:lnTo>
                      <a:pt x="451" y="4"/>
                    </a:lnTo>
                    <a:lnTo>
                      <a:pt x="504" y="14"/>
                    </a:lnTo>
                    <a:lnTo>
                      <a:pt x="553" y="31"/>
                    </a:lnTo>
                    <a:lnTo>
                      <a:pt x="599" y="54"/>
                    </a:lnTo>
                    <a:lnTo>
                      <a:pt x="641" y="82"/>
                    </a:lnTo>
                    <a:lnTo>
                      <a:pt x="679" y="117"/>
                    </a:lnTo>
                    <a:lnTo>
                      <a:pt x="713" y="155"/>
                    </a:lnTo>
                    <a:lnTo>
                      <a:pt x="742" y="197"/>
                    </a:lnTo>
                    <a:lnTo>
                      <a:pt x="765" y="243"/>
                    </a:lnTo>
                    <a:lnTo>
                      <a:pt x="781" y="292"/>
                    </a:lnTo>
                    <a:lnTo>
                      <a:pt x="792" y="344"/>
                    </a:lnTo>
                    <a:lnTo>
                      <a:pt x="795" y="398"/>
                    </a:lnTo>
                    <a:lnTo>
                      <a:pt x="792" y="451"/>
                    </a:lnTo>
                    <a:lnTo>
                      <a:pt x="781" y="504"/>
                    </a:lnTo>
                    <a:lnTo>
                      <a:pt x="765" y="553"/>
                    </a:lnTo>
                    <a:lnTo>
                      <a:pt x="742" y="599"/>
                    </a:lnTo>
                    <a:lnTo>
                      <a:pt x="713" y="641"/>
                    </a:lnTo>
                    <a:lnTo>
                      <a:pt x="679" y="680"/>
                    </a:lnTo>
                    <a:lnTo>
                      <a:pt x="641" y="713"/>
                    </a:lnTo>
                    <a:lnTo>
                      <a:pt x="599" y="742"/>
                    </a:lnTo>
                    <a:lnTo>
                      <a:pt x="553" y="765"/>
                    </a:lnTo>
                    <a:lnTo>
                      <a:pt x="504" y="782"/>
                    </a:lnTo>
                    <a:lnTo>
                      <a:pt x="451" y="792"/>
                    </a:lnTo>
                    <a:lnTo>
                      <a:pt x="398" y="796"/>
                    </a:lnTo>
                    <a:lnTo>
                      <a:pt x="344" y="792"/>
                    </a:lnTo>
                    <a:lnTo>
                      <a:pt x="292" y="782"/>
                    </a:lnTo>
                    <a:lnTo>
                      <a:pt x="243" y="765"/>
                    </a:lnTo>
                    <a:lnTo>
                      <a:pt x="197" y="742"/>
                    </a:lnTo>
                    <a:lnTo>
                      <a:pt x="155" y="713"/>
                    </a:lnTo>
                    <a:lnTo>
                      <a:pt x="117" y="680"/>
                    </a:lnTo>
                    <a:lnTo>
                      <a:pt x="82" y="641"/>
                    </a:lnTo>
                    <a:lnTo>
                      <a:pt x="54" y="599"/>
                    </a:lnTo>
                    <a:lnTo>
                      <a:pt x="31" y="553"/>
                    </a:lnTo>
                    <a:lnTo>
                      <a:pt x="14" y="504"/>
                    </a:lnTo>
                    <a:lnTo>
                      <a:pt x="4" y="451"/>
                    </a:lnTo>
                    <a:lnTo>
                      <a:pt x="0" y="398"/>
                    </a:lnTo>
                    <a:lnTo>
                      <a:pt x="4" y="344"/>
                    </a:lnTo>
                    <a:lnTo>
                      <a:pt x="14" y="292"/>
                    </a:lnTo>
                    <a:lnTo>
                      <a:pt x="31" y="243"/>
                    </a:lnTo>
                    <a:lnTo>
                      <a:pt x="54" y="197"/>
                    </a:lnTo>
                    <a:lnTo>
                      <a:pt x="82" y="155"/>
                    </a:lnTo>
                    <a:lnTo>
                      <a:pt x="117" y="117"/>
                    </a:lnTo>
                    <a:lnTo>
                      <a:pt x="155" y="82"/>
                    </a:lnTo>
                    <a:lnTo>
                      <a:pt x="197" y="54"/>
                    </a:lnTo>
                    <a:lnTo>
                      <a:pt x="243" y="31"/>
                    </a:lnTo>
                    <a:lnTo>
                      <a:pt x="292" y="14"/>
                    </a:lnTo>
                    <a:lnTo>
                      <a:pt x="344" y="4"/>
                    </a:lnTo>
                    <a:lnTo>
                      <a:pt x="398" y="0"/>
                    </a:lnTo>
                    <a:close/>
                  </a:path>
                </a:pathLst>
              </a:custGeom>
              <a:solidFill>
                <a:srgbClr val="57687B"/>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352" name="Google Shape;352;p30"/>
              <p:cNvSpPr/>
              <p:nvPr/>
            </p:nvSpPr>
            <p:spPr>
              <a:xfrm>
                <a:off x="2111" y="199"/>
                <a:ext cx="3450" cy="3918"/>
              </a:xfrm>
              <a:custGeom>
                <a:rect b="b" l="l" r="r" t="t"/>
                <a:pathLst>
                  <a:path extrusionOk="0" h="3918" w="3450">
                    <a:moveTo>
                      <a:pt x="1725" y="2888"/>
                    </a:moveTo>
                    <a:lnTo>
                      <a:pt x="1612" y="2941"/>
                    </a:lnTo>
                    <a:lnTo>
                      <a:pt x="1501" y="2990"/>
                    </a:lnTo>
                    <a:lnTo>
                      <a:pt x="1391" y="3034"/>
                    </a:lnTo>
                    <a:lnTo>
                      <a:pt x="1283" y="3073"/>
                    </a:lnTo>
                    <a:lnTo>
                      <a:pt x="1308" y="3152"/>
                    </a:lnTo>
                    <a:lnTo>
                      <a:pt x="1336" y="3227"/>
                    </a:lnTo>
                    <a:lnTo>
                      <a:pt x="1366" y="3304"/>
                    </a:lnTo>
                    <a:lnTo>
                      <a:pt x="1400" y="3375"/>
                    </a:lnTo>
                    <a:lnTo>
                      <a:pt x="1434" y="3439"/>
                    </a:lnTo>
                    <a:lnTo>
                      <a:pt x="1469" y="3497"/>
                    </a:lnTo>
                    <a:lnTo>
                      <a:pt x="1506" y="3548"/>
                    </a:lnTo>
                    <a:lnTo>
                      <a:pt x="1543" y="3593"/>
                    </a:lnTo>
                    <a:lnTo>
                      <a:pt x="1580" y="3628"/>
                    </a:lnTo>
                    <a:lnTo>
                      <a:pt x="1616" y="3658"/>
                    </a:lnTo>
                    <a:lnTo>
                      <a:pt x="1655" y="3678"/>
                    </a:lnTo>
                    <a:lnTo>
                      <a:pt x="1691" y="3691"/>
                    </a:lnTo>
                    <a:lnTo>
                      <a:pt x="1727" y="3695"/>
                    </a:lnTo>
                    <a:lnTo>
                      <a:pt x="1728" y="3695"/>
                    </a:lnTo>
                    <a:lnTo>
                      <a:pt x="1765" y="3691"/>
                    </a:lnTo>
                    <a:lnTo>
                      <a:pt x="1802" y="3678"/>
                    </a:lnTo>
                    <a:lnTo>
                      <a:pt x="1840" y="3657"/>
                    </a:lnTo>
                    <a:lnTo>
                      <a:pt x="1877" y="3628"/>
                    </a:lnTo>
                    <a:lnTo>
                      <a:pt x="1914" y="3591"/>
                    </a:lnTo>
                    <a:lnTo>
                      <a:pt x="1951" y="3548"/>
                    </a:lnTo>
                    <a:lnTo>
                      <a:pt x="1987" y="3497"/>
                    </a:lnTo>
                    <a:lnTo>
                      <a:pt x="2021" y="3439"/>
                    </a:lnTo>
                    <a:lnTo>
                      <a:pt x="2056" y="3375"/>
                    </a:lnTo>
                    <a:lnTo>
                      <a:pt x="2088" y="3303"/>
                    </a:lnTo>
                    <a:lnTo>
                      <a:pt x="2119" y="3226"/>
                    </a:lnTo>
                    <a:lnTo>
                      <a:pt x="2146" y="3152"/>
                    </a:lnTo>
                    <a:lnTo>
                      <a:pt x="2170" y="3075"/>
                    </a:lnTo>
                    <a:lnTo>
                      <a:pt x="2061" y="3035"/>
                    </a:lnTo>
                    <a:lnTo>
                      <a:pt x="1950" y="2991"/>
                    </a:lnTo>
                    <a:lnTo>
                      <a:pt x="1838" y="2941"/>
                    </a:lnTo>
                    <a:lnTo>
                      <a:pt x="1725" y="2888"/>
                    </a:lnTo>
                    <a:close/>
                    <a:moveTo>
                      <a:pt x="1176" y="2574"/>
                    </a:moveTo>
                    <a:lnTo>
                      <a:pt x="1191" y="2671"/>
                    </a:lnTo>
                    <a:lnTo>
                      <a:pt x="1208" y="2765"/>
                    </a:lnTo>
                    <a:lnTo>
                      <a:pt x="1227" y="2857"/>
                    </a:lnTo>
                    <a:lnTo>
                      <a:pt x="1230" y="2855"/>
                    </a:lnTo>
                    <a:lnTo>
                      <a:pt x="1352" y="2810"/>
                    </a:lnTo>
                    <a:lnTo>
                      <a:pt x="1476" y="2758"/>
                    </a:lnTo>
                    <a:lnTo>
                      <a:pt x="1387" y="2705"/>
                    </a:lnTo>
                    <a:lnTo>
                      <a:pt x="1297" y="2652"/>
                    </a:lnTo>
                    <a:lnTo>
                      <a:pt x="1176" y="2574"/>
                    </a:lnTo>
                    <a:close/>
                    <a:moveTo>
                      <a:pt x="2276" y="2572"/>
                    </a:moveTo>
                    <a:lnTo>
                      <a:pt x="2152" y="2651"/>
                    </a:lnTo>
                    <a:lnTo>
                      <a:pt x="2063" y="2705"/>
                    </a:lnTo>
                    <a:lnTo>
                      <a:pt x="1972" y="2758"/>
                    </a:lnTo>
                    <a:lnTo>
                      <a:pt x="2097" y="2810"/>
                    </a:lnTo>
                    <a:lnTo>
                      <a:pt x="2220" y="2857"/>
                    </a:lnTo>
                    <a:lnTo>
                      <a:pt x="2226" y="2858"/>
                    </a:lnTo>
                    <a:lnTo>
                      <a:pt x="2245" y="2766"/>
                    </a:lnTo>
                    <a:lnTo>
                      <a:pt x="2262" y="2671"/>
                    </a:lnTo>
                    <a:lnTo>
                      <a:pt x="2276" y="2572"/>
                    </a:lnTo>
                    <a:close/>
                    <a:moveTo>
                      <a:pt x="591" y="2117"/>
                    </a:moveTo>
                    <a:lnTo>
                      <a:pt x="513" y="2206"/>
                    </a:lnTo>
                    <a:lnTo>
                      <a:pt x="441" y="2294"/>
                    </a:lnTo>
                    <a:lnTo>
                      <a:pt x="400" y="2350"/>
                    </a:lnTo>
                    <a:lnTo>
                      <a:pt x="362" y="2406"/>
                    </a:lnTo>
                    <a:lnTo>
                      <a:pt x="328" y="2461"/>
                    </a:lnTo>
                    <a:lnTo>
                      <a:pt x="300" y="2514"/>
                    </a:lnTo>
                    <a:lnTo>
                      <a:pt x="275" y="2564"/>
                    </a:lnTo>
                    <a:lnTo>
                      <a:pt x="256" y="2611"/>
                    </a:lnTo>
                    <a:lnTo>
                      <a:pt x="240" y="2658"/>
                    </a:lnTo>
                    <a:lnTo>
                      <a:pt x="230" y="2702"/>
                    </a:lnTo>
                    <a:lnTo>
                      <a:pt x="224" y="2742"/>
                    </a:lnTo>
                    <a:lnTo>
                      <a:pt x="222" y="2780"/>
                    </a:lnTo>
                    <a:lnTo>
                      <a:pt x="226" y="2815"/>
                    </a:lnTo>
                    <a:lnTo>
                      <a:pt x="236" y="2846"/>
                    </a:lnTo>
                    <a:lnTo>
                      <a:pt x="249" y="2874"/>
                    </a:lnTo>
                    <a:lnTo>
                      <a:pt x="266" y="2898"/>
                    </a:lnTo>
                    <a:lnTo>
                      <a:pt x="288" y="2918"/>
                    </a:lnTo>
                    <a:lnTo>
                      <a:pt x="313" y="2935"/>
                    </a:lnTo>
                    <a:lnTo>
                      <a:pt x="340" y="2949"/>
                    </a:lnTo>
                    <a:lnTo>
                      <a:pt x="370" y="2961"/>
                    </a:lnTo>
                    <a:lnTo>
                      <a:pt x="401" y="2970"/>
                    </a:lnTo>
                    <a:lnTo>
                      <a:pt x="432" y="2977"/>
                    </a:lnTo>
                    <a:lnTo>
                      <a:pt x="464" y="2983"/>
                    </a:lnTo>
                    <a:lnTo>
                      <a:pt x="495" y="2986"/>
                    </a:lnTo>
                    <a:lnTo>
                      <a:pt x="525" y="2989"/>
                    </a:lnTo>
                    <a:lnTo>
                      <a:pt x="552" y="2990"/>
                    </a:lnTo>
                    <a:lnTo>
                      <a:pt x="577" y="2990"/>
                    </a:lnTo>
                    <a:lnTo>
                      <a:pt x="641" y="2989"/>
                    </a:lnTo>
                    <a:lnTo>
                      <a:pt x="711" y="2983"/>
                    </a:lnTo>
                    <a:lnTo>
                      <a:pt x="782" y="2973"/>
                    </a:lnTo>
                    <a:lnTo>
                      <a:pt x="856" y="2960"/>
                    </a:lnTo>
                    <a:lnTo>
                      <a:pt x="933" y="2944"/>
                    </a:lnTo>
                    <a:lnTo>
                      <a:pt x="1014" y="2923"/>
                    </a:lnTo>
                    <a:lnTo>
                      <a:pt x="988" y="2799"/>
                    </a:lnTo>
                    <a:lnTo>
                      <a:pt x="965" y="2671"/>
                    </a:lnTo>
                    <a:lnTo>
                      <a:pt x="947" y="2539"/>
                    </a:lnTo>
                    <a:lnTo>
                      <a:pt x="933" y="2403"/>
                    </a:lnTo>
                    <a:lnTo>
                      <a:pt x="813" y="2309"/>
                    </a:lnTo>
                    <a:lnTo>
                      <a:pt x="699" y="2213"/>
                    </a:lnTo>
                    <a:lnTo>
                      <a:pt x="591" y="2117"/>
                    </a:lnTo>
                    <a:close/>
                    <a:moveTo>
                      <a:pt x="2858" y="2117"/>
                    </a:moveTo>
                    <a:lnTo>
                      <a:pt x="2751" y="2213"/>
                    </a:lnTo>
                    <a:lnTo>
                      <a:pt x="2638" y="2308"/>
                    </a:lnTo>
                    <a:lnTo>
                      <a:pt x="2519" y="2402"/>
                    </a:lnTo>
                    <a:lnTo>
                      <a:pt x="2505" y="2537"/>
                    </a:lnTo>
                    <a:lnTo>
                      <a:pt x="2487" y="2671"/>
                    </a:lnTo>
                    <a:lnTo>
                      <a:pt x="2464" y="2799"/>
                    </a:lnTo>
                    <a:lnTo>
                      <a:pt x="2439" y="2924"/>
                    </a:lnTo>
                    <a:lnTo>
                      <a:pt x="2519" y="2945"/>
                    </a:lnTo>
                    <a:lnTo>
                      <a:pt x="2595" y="2961"/>
                    </a:lnTo>
                    <a:lnTo>
                      <a:pt x="2670" y="2974"/>
                    </a:lnTo>
                    <a:lnTo>
                      <a:pt x="2740" y="2984"/>
                    </a:lnTo>
                    <a:lnTo>
                      <a:pt x="2808" y="2989"/>
                    </a:lnTo>
                    <a:lnTo>
                      <a:pt x="2872" y="2991"/>
                    </a:lnTo>
                    <a:lnTo>
                      <a:pt x="2872" y="2991"/>
                    </a:lnTo>
                    <a:lnTo>
                      <a:pt x="2897" y="2991"/>
                    </a:lnTo>
                    <a:lnTo>
                      <a:pt x="2925" y="2989"/>
                    </a:lnTo>
                    <a:lnTo>
                      <a:pt x="2955" y="2986"/>
                    </a:lnTo>
                    <a:lnTo>
                      <a:pt x="2986" y="2983"/>
                    </a:lnTo>
                    <a:lnTo>
                      <a:pt x="3018" y="2978"/>
                    </a:lnTo>
                    <a:lnTo>
                      <a:pt x="3049" y="2971"/>
                    </a:lnTo>
                    <a:lnTo>
                      <a:pt x="3080" y="2961"/>
                    </a:lnTo>
                    <a:lnTo>
                      <a:pt x="3109" y="2949"/>
                    </a:lnTo>
                    <a:lnTo>
                      <a:pt x="3137" y="2935"/>
                    </a:lnTo>
                    <a:lnTo>
                      <a:pt x="3162" y="2918"/>
                    </a:lnTo>
                    <a:lnTo>
                      <a:pt x="3183" y="2898"/>
                    </a:lnTo>
                    <a:lnTo>
                      <a:pt x="3201" y="2874"/>
                    </a:lnTo>
                    <a:lnTo>
                      <a:pt x="3214" y="2847"/>
                    </a:lnTo>
                    <a:lnTo>
                      <a:pt x="3224" y="2815"/>
                    </a:lnTo>
                    <a:lnTo>
                      <a:pt x="3227" y="2780"/>
                    </a:lnTo>
                    <a:lnTo>
                      <a:pt x="3226" y="2742"/>
                    </a:lnTo>
                    <a:lnTo>
                      <a:pt x="3220" y="2702"/>
                    </a:lnTo>
                    <a:lnTo>
                      <a:pt x="3209" y="2658"/>
                    </a:lnTo>
                    <a:lnTo>
                      <a:pt x="3194" y="2612"/>
                    </a:lnTo>
                    <a:lnTo>
                      <a:pt x="3175" y="2564"/>
                    </a:lnTo>
                    <a:lnTo>
                      <a:pt x="3150" y="2514"/>
                    </a:lnTo>
                    <a:lnTo>
                      <a:pt x="3121" y="2461"/>
                    </a:lnTo>
                    <a:lnTo>
                      <a:pt x="3088" y="2406"/>
                    </a:lnTo>
                    <a:lnTo>
                      <a:pt x="3050" y="2352"/>
                    </a:lnTo>
                    <a:lnTo>
                      <a:pt x="3008" y="2294"/>
                    </a:lnTo>
                    <a:lnTo>
                      <a:pt x="2937" y="2206"/>
                    </a:lnTo>
                    <a:lnTo>
                      <a:pt x="2858" y="2117"/>
                    </a:lnTo>
                    <a:close/>
                    <a:moveTo>
                      <a:pt x="914" y="1816"/>
                    </a:moveTo>
                    <a:lnTo>
                      <a:pt x="830" y="1887"/>
                    </a:lnTo>
                    <a:lnTo>
                      <a:pt x="749" y="1960"/>
                    </a:lnTo>
                    <a:lnTo>
                      <a:pt x="830" y="2032"/>
                    </a:lnTo>
                    <a:lnTo>
                      <a:pt x="914" y="2105"/>
                    </a:lnTo>
                    <a:lnTo>
                      <a:pt x="912" y="1961"/>
                    </a:lnTo>
                    <a:lnTo>
                      <a:pt x="914" y="1816"/>
                    </a:lnTo>
                    <a:close/>
                    <a:moveTo>
                      <a:pt x="2536" y="1816"/>
                    </a:moveTo>
                    <a:lnTo>
                      <a:pt x="2538" y="1959"/>
                    </a:lnTo>
                    <a:lnTo>
                      <a:pt x="2536" y="2104"/>
                    </a:lnTo>
                    <a:lnTo>
                      <a:pt x="2620" y="2032"/>
                    </a:lnTo>
                    <a:lnTo>
                      <a:pt x="2701" y="1960"/>
                    </a:lnTo>
                    <a:lnTo>
                      <a:pt x="2620" y="1887"/>
                    </a:lnTo>
                    <a:lnTo>
                      <a:pt x="2536" y="1816"/>
                    </a:lnTo>
                    <a:close/>
                    <a:moveTo>
                      <a:pt x="1725" y="1281"/>
                    </a:moveTo>
                    <a:lnTo>
                      <a:pt x="1569" y="1367"/>
                    </a:lnTo>
                    <a:lnTo>
                      <a:pt x="1414" y="1458"/>
                    </a:lnTo>
                    <a:lnTo>
                      <a:pt x="1277" y="1547"/>
                    </a:lnTo>
                    <a:lnTo>
                      <a:pt x="1145" y="1638"/>
                    </a:lnTo>
                    <a:lnTo>
                      <a:pt x="1137" y="1798"/>
                    </a:lnTo>
                    <a:lnTo>
                      <a:pt x="1134" y="1961"/>
                    </a:lnTo>
                    <a:lnTo>
                      <a:pt x="1138" y="2124"/>
                    </a:lnTo>
                    <a:lnTo>
                      <a:pt x="1146" y="2283"/>
                    </a:lnTo>
                    <a:lnTo>
                      <a:pt x="1277" y="2374"/>
                    </a:lnTo>
                    <a:lnTo>
                      <a:pt x="1414" y="2462"/>
                    </a:lnTo>
                    <a:lnTo>
                      <a:pt x="1569" y="2554"/>
                    </a:lnTo>
                    <a:lnTo>
                      <a:pt x="1725" y="2639"/>
                    </a:lnTo>
                    <a:lnTo>
                      <a:pt x="1881" y="2554"/>
                    </a:lnTo>
                    <a:lnTo>
                      <a:pt x="2036" y="2462"/>
                    </a:lnTo>
                    <a:lnTo>
                      <a:pt x="2172" y="2373"/>
                    </a:lnTo>
                    <a:lnTo>
                      <a:pt x="2305" y="2283"/>
                    </a:lnTo>
                    <a:lnTo>
                      <a:pt x="2313" y="2122"/>
                    </a:lnTo>
                    <a:lnTo>
                      <a:pt x="2315" y="1959"/>
                    </a:lnTo>
                    <a:lnTo>
                      <a:pt x="2312" y="1797"/>
                    </a:lnTo>
                    <a:lnTo>
                      <a:pt x="2303" y="1637"/>
                    </a:lnTo>
                    <a:lnTo>
                      <a:pt x="2172" y="1547"/>
                    </a:lnTo>
                    <a:lnTo>
                      <a:pt x="2036" y="1458"/>
                    </a:lnTo>
                    <a:lnTo>
                      <a:pt x="1881" y="1367"/>
                    </a:lnTo>
                    <a:lnTo>
                      <a:pt x="1725" y="1281"/>
                    </a:lnTo>
                    <a:close/>
                    <a:moveTo>
                      <a:pt x="2224" y="1063"/>
                    </a:moveTo>
                    <a:lnTo>
                      <a:pt x="2220" y="1064"/>
                    </a:lnTo>
                    <a:lnTo>
                      <a:pt x="2097" y="1111"/>
                    </a:lnTo>
                    <a:lnTo>
                      <a:pt x="1972" y="1162"/>
                    </a:lnTo>
                    <a:lnTo>
                      <a:pt x="2063" y="1214"/>
                    </a:lnTo>
                    <a:lnTo>
                      <a:pt x="2153" y="1269"/>
                    </a:lnTo>
                    <a:lnTo>
                      <a:pt x="2274" y="1346"/>
                    </a:lnTo>
                    <a:lnTo>
                      <a:pt x="2259" y="1249"/>
                    </a:lnTo>
                    <a:lnTo>
                      <a:pt x="2242" y="1155"/>
                    </a:lnTo>
                    <a:lnTo>
                      <a:pt x="2224" y="1063"/>
                    </a:lnTo>
                    <a:close/>
                    <a:moveTo>
                      <a:pt x="1224" y="1062"/>
                    </a:moveTo>
                    <a:lnTo>
                      <a:pt x="1205" y="1155"/>
                    </a:lnTo>
                    <a:lnTo>
                      <a:pt x="1188" y="1250"/>
                    </a:lnTo>
                    <a:lnTo>
                      <a:pt x="1174" y="1348"/>
                    </a:lnTo>
                    <a:lnTo>
                      <a:pt x="1297" y="1269"/>
                    </a:lnTo>
                    <a:lnTo>
                      <a:pt x="1387" y="1214"/>
                    </a:lnTo>
                    <a:lnTo>
                      <a:pt x="1476" y="1163"/>
                    </a:lnTo>
                    <a:lnTo>
                      <a:pt x="1352" y="1111"/>
                    </a:lnTo>
                    <a:lnTo>
                      <a:pt x="1230" y="1064"/>
                    </a:lnTo>
                    <a:lnTo>
                      <a:pt x="1224" y="1062"/>
                    </a:lnTo>
                    <a:close/>
                    <a:moveTo>
                      <a:pt x="2872" y="930"/>
                    </a:moveTo>
                    <a:lnTo>
                      <a:pt x="2808" y="932"/>
                    </a:lnTo>
                    <a:lnTo>
                      <a:pt x="2739" y="937"/>
                    </a:lnTo>
                    <a:lnTo>
                      <a:pt x="2668" y="946"/>
                    </a:lnTo>
                    <a:lnTo>
                      <a:pt x="2594" y="959"/>
                    </a:lnTo>
                    <a:lnTo>
                      <a:pt x="2517" y="976"/>
                    </a:lnTo>
                    <a:lnTo>
                      <a:pt x="2436" y="996"/>
                    </a:lnTo>
                    <a:lnTo>
                      <a:pt x="2462" y="1120"/>
                    </a:lnTo>
                    <a:lnTo>
                      <a:pt x="2484" y="1249"/>
                    </a:lnTo>
                    <a:lnTo>
                      <a:pt x="2502" y="1382"/>
                    </a:lnTo>
                    <a:lnTo>
                      <a:pt x="2517" y="1518"/>
                    </a:lnTo>
                    <a:lnTo>
                      <a:pt x="2637" y="1611"/>
                    </a:lnTo>
                    <a:lnTo>
                      <a:pt x="2751" y="1706"/>
                    </a:lnTo>
                    <a:lnTo>
                      <a:pt x="2858" y="1803"/>
                    </a:lnTo>
                    <a:lnTo>
                      <a:pt x="2937" y="1714"/>
                    </a:lnTo>
                    <a:lnTo>
                      <a:pt x="3008" y="1626"/>
                    </a:lnTo>
                    <a:lnTo>
                      <a:pt x="3050" y="1569"/>
                    </a:lnTo>
                    <a:lnTo>
                      <a:pt x="3088" y="1513"/>
                    </a:lnTo>
                    <a:lnTo>
                      <a:pt x="3121" y="1460"/>
                    </a:lnTo>
                    <a:lnTo>
                      <a:pt x="3150" y="1407"/>
                    </a:lnTo>
                    <a:lnTo>
                      <a:pt x="3175" y="1356"/>
                    </a:lnTo>
                    <a:lnTo>
                      <a:pt x="3194" y="1308"/>
                    </a:lnTo>
                    <a:lnTo>
                      <a:pt x="3209" y="1262"/>
                    </a:lnTo>
                    <a:lnTo>
                      <a:pt x="3220" y="1219"/>
                    </a:lnTo>
                    <a:lnTo>
                      <a:pt x="3226" y="1177"/>
                    </a:lnTo>
                    <a:lnTo>
                      <a:pt x="3227" y="1140"/>
                    </a:lnTo>
                    <a:lnTo>
                      <a:pt x="3224" y="1105"/>
                    </a:lnTo>
                    <a:lnTo>
                      <a:pt x="3214" y="1074"/>
                    </a:lnTo>
                    <a:lnTo>
                      <a:pt x="3201" y="1045"/>
                    </a:lnTo>
                    <a:lnTo>
                      <a:pt x="3183" y="1023"/>
                    </a:lnTo>
                    <a:lnTo>
                      <a:pt x="3162" y="1002"/>
                    </a:lnTo>
                    <a:lnTo>
                      <a:pt x="3137" y="984"/>
                    </a:lnTo>
                    <a:lnTo>
                      <a:pt x="3109" y="970"/>
                    </a:lnTo>
                    <a:lnTo>
                      <a:pt x="3080" y="959"/>
                    </a:lnTo>
                    <a:lnTo>
                      <a:pt x="3049" y="950"/>
                    </a:lnTo>
                    <a:lnTo>
                      <a:pt x="3018" y="943"/>
                    </a:lnTo>
                    <a:lnTo>
                      <a:pt x="2986" y="937"/>
                    </a:lnTo>
                    <a:lnTo>
                      <a:pt x="2955" y="933"/>
                    </a:lnTo>
                    <a:lnTo>
                      <a:pt x="2925" y="931"/>
                    </a:lnTo>
                    <a:lnTo>
                      <a:pt x="2897" y="930"/>
                    </a:lnTo>
                    <a:lnTo>
                      <a:pt x="2872" y="930"/>
                    </a:lnTo>
                    <a:close/>
                    <a:moveTo>
                      <a:pt x="577" y="930"/>
                    </a:moveTo>
                    <a:lnTo>
                      <a:pt x="552" y="930"/>
                    </a:lnTo>
                    <a:lnTo>
                      <a:pt x="525" y="931"/>
                    </a:lnTo>
                    <a:lnTo>
                      <a:pt x="495" y="933"/>
                    </a:lnTo>
                    <a:lnTo>
                      <a:pt x="464" y="937"/>
                    </a:lnTo>
                    <a:lnTo>
                      <a:pt x="432" y="943"/>
                    </a:lnTo>
                    <a:lnTo>
                      <a:pt x="401" y="950"/>
                    </a:lnTo>
                    <a:lnTo>
                      <a:pt x="370" y="959"/>
                    </a:lnTo>
                    <a:lnTo>
                      <a:pt x="340" y="970"/>
                    </a:lnTo>
                    <a:lnTo>
                      <a:pt x="313" y="984"/>
                    </a:lnTo>
                    <a:lnTo>
                      <a:pt x="288" y="1002"/>
                    </a:lnTo>
                    <a:lnTo>
                      <a:pt x="266" y="1023"/>
                    </a:lnTo>
                    <a:lnTo>
                      <a:pt x="249" y="1045"/>
                    </a:lnTo>
                    <a:lnTo>
                      <a:pt x="236" y="1074"/>
                    </a:lnTo>
                    <a:lnTo>
                      <a:pt x="226" y="1105"/>
                    </a:lnTo>
                    <a:lnTo>
                      <a:pt x="222" y="1140"/>
                    </a:lnTo>
                    <a:lnTo>
                      <a:pt x="224" y="1177"/>
                    </a:lnTo>
                    <a:lnTo>
                      <a:pt x="230" y="1219"/>
                    </a:lnTo>
                    <a:lnTo>
                      <a:pt x="240" y="1262"/>
                    </a:lnTo>
                    <a:lnTo>
                      <a:pt x="256" y="1308"/>
                    </a:lnTo>
                    <a:lnTo>
                      <a:pt x="275" y="1356"/>
                    </a:lnTo>
                    <a:lnTo>
                      <a:pt x="300" y="1407"/>
                    </a:lnTo>
                    <a:lnTo>
                      <a:pt x="328" y="1460"/>
                    </a:lnTo>
                    <a:lnTo>
                      <a:pt x="362" y="1513"/>
                    </a:lnTo>
                    <a:lnTo>
                      <a:pt x="400" y="1569"/>
                    </a:lnTo>
                    <a:lnTo>
                      <a:pt x="441" y="1626"/>
                    </a:lnTo>
                    <a:lnTo>
                      <a:pt x="513" y="1714"/>
                    </a:lnTo>
                    <a:lnTo>
                      <a:pt x="591" y="1803"/>
                    </a:lnTo>
                    <a:lnTo>
                      <a:pt x="699" y="1706"/>
                    </a:lnTo>
                    <a:lnTo>
                      <a:pt x="812" y="1612"/>
                    </a:lnTo>
                    <a:lnTo>
                      <a:pt x="931" y="1519"/>
                    </a:lnTo>
                    <a:lnTo>
                      <a:pt x="945" y="1382"/>
                    </a:lnTo>
                    <a:lnTo>
                      <a:pt x="963" y="1249"/>
                    </a:lnTo>
                    <a:lnTo>
                      <a:pt x="984" y="1120"/>
                    </a:lnTo>
                    <a:lnTo>
                      <a:pt x="1011" y="995"/>
                    </a:lnTo>
                    <a:lnTo>
                      <a:pt x="931" y="976"/>
                    </a:lnTo>
                    <a:lnTo>
                      <a:pt x="853" y="959"/>
                    </a:lnTo>
                    <a:lnTo>
                      <a:pt x="780" y="946"/>
                    </a:lnTo>
                    <a:lnTo>
                      <a:pt x="709" y="937"/>
                    </a:lnTo>
                    <a:lnTo>
                      <a:pt x="641" y="932"/>
                    </a:lnTo>
                    <a:lnTo>
                      <a:pt x="577" y="930"/>
                    </a:lnTo>
                    <a:close/>
                    <a:moveTo>
                      <a:pt x="1721" y="223"/>
                    </a:moveTo>
                    <a:lnTo>
                      <a:pt x="1684" y="227"/>
                    </a:lnTo>
                    <a:lnTo>
                      <a:pt x="1647" y="240"/>
                    </a:lnTo>
                    <a:lnTo>
                      <a:pt x="1611" y="262"/>
                    </a:lnTo>
                    <a:lnTo>
                      <a:pt x="1572" y="290"/>
                    </a:lnTo>
                    <a:lnTo>
                      <a:pt x="1536" y="327"/>
                    </a:lnTo>
                    <a:lnTo>
                      <a:pt x="1499" y="371"/>
                    </a:lnTo>
                    <a:lnTo>
                      <a:pt x="1463" y="422"/>
                    </a:lnTo>
                    <a:lnTo>
                      <a:pt x="1428" y="481"/>
                    </a:lnTo>
                    <a:lnTo>
                      <a:pt x="1394" y="545"/>
                    </a:lnTo>
                    <a:lnTo>
                      <a:pt x="1362" y="616"/>
                    </a:lnTo>
                    <a:lnTo>
                      <a:pt x="1331" y="694"/>
                    </a:lnTo>
                    <a:lnTo>
                      <a:pt x="1303" y="768"/>
                    </a:lnTo>
                    <a:lnTo>
                      <a:pt x="1280" y="845"/>
                    </a:lnTo>
                    <a:lnTo>
                      <a:pt x="1388" y="886"/>
                    </a:lnTo>
                    <a:lnTo>
                      <a:pt x="1499" y="930"/>
                    </a:lnTo>
                    <a:lnTo>
                      <a:pt x="1612" y="979"/>
                    </a:lnTo>
                    <a:lnTo>
                      <a:pt x="1725" y="1032"/>
                    </a:lnTo>
                    <a:lnTo>
                      <a:pt x="1837" y="980"/>
                    </a:lnTo>
                    <a:lnTo>
                      <a:pt x="1949" y="931"/>
                    </a:lnTo>
                    <a:lnTo>
                      <a:pt x="2058" y="887"/>
                    </a:lnTo>
                    <a:lnTo>
                      <a:pt x="2167" y="846"/>
                    </a:lnTo>
                    <a:lnTo>
                      <a:pt x="2142" y="768"/>
                    </a:lnTo>
                    <a:lnTo>
                      <a:pt x="2114" y="693"/>
                    </a:lnTo>
                    <a:lnTo>
                      <a:pt x="2083" y="615"/>
                    </a:lnTo>
                    <a:lnTo>
                      <a:pt x="2050" y="544"/>
                    </a:lnTo>
                    <a:lnTo>
                      <a:pt x="2015" y="480"/>
                    </a:lnTo>
                    <a:lnTo>
                      <a:pt x="1981" y="421"/>
                    </a:lnTo>
                    <a:lnTo>
                      <a:pt x="1944" y="370"/>
                    </a:lnTo>
                    <a:lnTo>
                      <a:pt x="1908" y="327"/>
                    </a:lnTo>
                    <a:lnTo>
                      <a:pt x="1870" y="290"/>
                    </a:lnTo>
                    <a:lnTo>
                      <a:pt x="1833" y="262"/>
                    </a:lnTo>
                    <a:lnTo>
                      <a:pt x="1795" y="240"/>
                    </a:lnTo>
                    <a:lnTo>
                      <a:pt x="1758" y="227"/>
                    </a:lnTo>
                    <a:lnTo>
                      <a:pt x="1721" y="223"/>
                    </a:lnTo>
                    <a:close/>
                    <a:moveTo>
                      <a:pt x="1721" y="0"/>
                    </a:moveTo>
                    <a:lnTo>
                      <a:pt x="1721" y="0"/>
                    </a:lnTo>
                    <a:lnTo>
                      <a:pt x="1775" y="3"/>
                    </a:lnTo>
                    <a:lnTo>
                      <a:pt x="1828" y="15"/>
                    </a:lnTo>
                    <a:lnTo>
                      <a:pt x="1881" y="34"/>
                    </a:lnTo>
                    <a:lnTo>
                      <a:pt x="1932" y="60"/>
                    </a:lnTo>
                    <a:lnTo>
                      <a:pt x="1982" y="94"/>
                    </a:lnTo>
                    <a:lnTo>
                      <a:pt x="2031" y="134"/>
                    </a:lnTo>
                    <a:lnTo>
                      <a:pt x="2077" y="182"/>
                    </a:lnTo>
                    <a:lnTo>
                      <a:pt x="2122" y="237"/>
                    </a:lnTo>
                    <a:lnTo>
                      <a:pt x="2167" y="298"/>
                    </a:lnTo>
                    <a:lnTo>
                      <a:pt x="2208" y="368"/>
                    </a:lnTo>
                    <a:lnTo>
                      <a:pt x="2249" y="443"/>
                    </a:lnTo>
                    <a:lnTo>
                      <a:pt x="2287" y="525"/>
                    </a:lnTo>
                    <a:lnTo>
                      <a:pt x="2322" y="613"/>
                    </a:lnTo>
                    <a:lnTo>
                      <a:pt x="2352" y="695"/>
                    </a:lnTo>
                    <a:lnTo>
                      <a:pt x="2380" y="781"/>
                    </a:lnTo>
                    <a:lnTo>
                      <a:pt x="2468" y="758"/>
                    </a:lnTo>
                    <a:lnTo>
                      <a:pt x="2555" y="740"/>
                    </a:lnTo>
                    <a:lnTo>
                      <a:pt x="2638" y="726"/>
                    </a:lnTo>
                    <a:lnTo>
                      <a:pt x="2719" y="715"/>
                    </a:lnTo>
                    <a:lnTo>
                      <a:pt x="2797" y="709"/>
                    </a:lnTo>
                    <a:lnTo>
                      <a:pt x="2872" y="707"/>
                    </a:lnTo>
                    <a:lnTo>
                      <a:pt x="2913" y="708"/>
                    </a:lnTo>
                    <a:lnTo>
                      <a:pt x="2956" y="711"/>
                    </a:lnTo>
                    <a:lnTo>
                      <a:pt x="3000" y="714"/>
                    </a:lnTo>
                    <a:lnTo>
                      <a:pt x="3044" y="721"/>
                    </a:lnTo>
                    <a:lnTo>
                      <a:pt x="3088" y="730"/>
                    </a:lnTo>
                    <a:lnTo>
                      <a:pt x="3132" y="742"/>
                    </a:lnTo>
                    <a:lnTo>
                      <a:pt x="3175" y="757"/>
                    </a:lnTo>
                    <a:lnTo>
                      <a:pt x="3217" y="775"/>
                    </a:lnTo>
                    <a:lnTo>
                      <a:pt x="3257" y="797"/>
                    </a:lnTo>
                    <a:lnTo>
                      <a:pt x="3295" y="824"/>
                    </a:lnTo>
                    <a:lnTo>
                      <a:pt x="3330" y="853"/>
                    </a:lnTo>
                    <a:lnTo>
                      <a:pt x="3362" y="888"/>
                    </a:lnTo>
                    <a:lnTo>
                      <a:pt x="3390" y="928"/>
                    </a:lnTo>
                    <a:lnTo>
                      <a:pt x="3414" y="974"/>
                    </a:lnTo>
                    <a:lnTo>
                      <a:pt x="3432" y="1020"/>
                    </a:lnTo>
                    <a:lnTo>
                      <a:pt x="3443" y="1068"/>
                    </a:lnTo>
                    <a:lnTo>
                      <a:pt x="3449" y="1114"/>
                    </a:lnTo>
                    <a:lnTo>
                      <a:pt x="3450" y="1161"/>
                    </a:lnTo>
                    <a:lnTo>
                      <a:pt x="3446" y="1206"/>
                    </a:lnTo>
                    <a:lnTo>
                      <a:pt x="3440" y="1249"/>
                    </a:lnTo>
                    <a:lnTo>
                      <a:pt x="3432" y="1289"/>
                    </a:lnTo>
                    <a:lnTo>
                      <a:pt x="3422" y="1326"/>
                    </a:lnTo>
                    <a:lnTo>
                      <a:pt x="3400" y="1394"/>
                    </a:lnTo>
                    <a:lnTo>
                      <a:pt x="3370" y="1464"/>
                    </a:lnTo>
                    <a:lnTo>
                      <a:pt x="3333" y="1536"/>
                    </a:lnTo>
                    <a:lnTo>
                      <a:pt x="3290" y="1610"/>
                    </a:lnTo>
                    <a:lnTo>
                      <a:pt x="3242" y="1685"/>
                    </a:lnTo>
                    <a:lnTo>
                      <a:pt x="3184" y="1761"/>
                    </a:lnTo>
                    <a:lnTo>
                      <a:pt x="3132" y="1828"/>
                    </a:lnTo>
                    <a:lnTo>
                      <a:pt x="3076" y="1893"/>
                    </a:lnTo>
                    <a:lnTo>
                      <a:pt x="3015" y="1960"/>
                    </a:lnTo>
                    <a:lnTo>
                      <a:pt x="3076" y="2027"/>
                    </a:lnTo>
                    <a:lnTo>
                      <a:pt x="3132" y="2092"/>
                    </a:lnTo>
                    <a:lnTo>
                      <a:pt x="3184" y="2159"/>
                    </a:lnTo>
                    <a:lnTo>
                      <a:pt x="3242" y="2235"/>
                    </a:lnTo>
                    <a:lnTo>
                      <a:pt x="3290" y="2311"/>
                    </a:lnTo>
                    <a:lnTo>
                      <a:pt x="3333" y="2384"/>
                    </a:lnTo>
                    <a:lnTo>
                      <a:pt x="3370" y="2455"/>
                    </a:lnTo>
                    <a:lnTo>
                      <a:pt x="3400" y="2525"/>
                    </a:lnTo>
                    <a:lnTo>
                      <a:pt x="3422" y="2593"/>
                    </a:lnTo>
                    <a:lnTo>
                      <a:pt x="3432" y="2630"/>
                    </a:lnTo>
                    <a:lnTo>
                      <a:pt x="3440" y="2671"/>
                    </a:lnTo>
                    <a:lnTo>
                      <a:pt x="3446" y="2714"/>
                    </a:lnTo>
                    <a:lnTo>
                      <a:pt x="3450" y="2759"/>
                    </a:lnTo>
                    <a:lnTo>
                      <a:pt x="3449" y="2805"/>
                    </a:lnTo>
                    <a:lnTo>
                      <a:pt x="3443" y="2852"/>
                    </a:lnTo>
                    <a:lnTo>
                      <a:pt x="3432" y="2899"/>
                    </a:lnTo>
                    <a:lnTo>
                      <a:pt x="3414" y="2946"/>
                    </a:lnTo>
                    <a:lnTo>
                      <a:pt x="3390" y="2992"/>
                    </a:lnTo>
                    <a:lnTo>
                      <a:pt x="3362" y="3032"/>
                    </a:lnTo>
                    <a:lnTo>
                      <a:pt x="3330" y="3066"/>
                    </a:lnTo>
                    <a:lnTo>
                      <a:pt x="3295" y="3097"/>
                    </a:lnTo>
                    <a:lnTo>
                      <a:pt x="3257" y="3123"/>
                    </a:lnTo>
                    <a:lnTo>
                      <a:pt x="3217" y="3145"/>
                    </a:lnTo>
                    <a:lnTo>
                      <a:pt x="3175" y="3164"/>
                    </a:lnTo>
                    <a:lnTo>
                      <a:pt x="3132" y="3178"/>
                    </a:lnTo>
                    <a:lnTo>
                      <a:pt x="3088" y="3190"/>
                    </a:lnTo>
                    <a:lnTo>
                      <a:pt x="3044" y="3200"/>
                    </a:lnTo>
                    <a:lnTo>
                      <a:pt x="3000" y="3207"/>
                    </a:lnTo>
                    <a:lnTo>
                      <a:pt x="2956" y="3210"/>
                    </a:lnTo>
                    <a:lnTo>
                      <a:pt x="2913" y="3213"/>
                    </a:lnTo>
                    <a:lnTo>
                      <a:pt x="2872" y="3214"/>
                    </a:lnTo>
                    <a:lnTo>
                      <a:pt x="2872" y="3214"/>
                    </a:lnTo>
                    <a:lnTo>
                      <a:pt x="2797" y="3211"/>
                    </a:lnTo>
                    <a:lnTo>
                      <a:pt x="2720" y="3206"/>
                    </a:lnTo>
                    <a:lnTo>
                      <a:pt x="2640" y="3195"/>
                    </a:lnTo>
                    <a:lnTo>
                      <a:pt x="2557" y="3180"/>
                    </a:lnTo>
                    <a:lnTo>
                      <a:pt x="2471" y="3163"/>
                    </a:lnTo>
                    <a:lnTo>
                      <a:pt x="2383" y="3140"/>
                    </a:lnTo>
                    <a:lnTo>
                      <a:pt x="2356" y="3225"/>
                    </a:lnTo>
                    <a:lnTo>
                      <a:pt x="2327" y="3304"/>
                    </a:lnTo>
                    <a:lnTo>
                      <a:pt x="2293" y="3392"/>
                    </a:lnTo>
                    <a:lnTo>
                      <a:pt x="2255" y="3475"/>
                    </a:lnTo>
                    <a:lnTo>
                      <a:pt x="2215" y="3550"/>
                    </a:lnTo>
                    <a:lnTo>
                      <a:pt x="2174" y="3619"/>
                    </a:lnTo>
                    <a:lnTo>
                      <a:pt x="2130" y="3681"/>
                    </a:lnTo>
                    <a:lnTo>
                      <a:pt x="2084" y="3735"/>
                    </a:lnTo>
                    <a:lnTo>
                      <a:pt x="2061" y="3760"/>
                    </a:lnTo>
                    <a:lnTo>
                      <a:pt x="2034" y="3787"/>
                    </a:lnTo>
                    <a:lnTo>
                      <a:pt x="2005" y="3812"/>
                    </a:lnTo>
                    <a:lnTo>
                      <a:pt x="1972" y="3835"/>
                    </a:lnTo>
                    <a:lnTo>
                      <a:pt x="1938" y="3858"/>
                    </a:lnTo>
                    <a:lnTo>
                      <a:pt x="1901" y="3878"/>
                    </a:lnTo>
                    <a:lnTo>
                      <a:pt x="1862" y="3894"/>
                    </a:lnTo>
                    <a:lnTo>
                      <a:pt x="1820" y="3907"/>
                    </a:lnTo>
                    <a:lnTo>
                      <a:pt x="1776" y="3915"/>
                    </a:lnTo>
                    <a:lnTo>
                      <a:pt x="1728" y="3918"/>
                    </a:lnTo>
                    <a:lnTo>
                      <a:pt x="1727" y="3918"/>
                    </a:lnTo>
                    <a:lnTo>
                      <a:pt x="1675" y="3914"/>
                    </a:lnTo>
                    <a:lnTo>
                      <a:pt x="1621" y="3903"/>
                    </a:lnTo>
                    <a:lnTo>
                      <a:pt x="1569" y="3884"/>
                    </a:lnTo>
                    <a:lnTo>
                      <a:pt x="1518" y="3858"/>
                    </a:lnTo>
                    <a:lnTo>
                      <a:pt x="1468" y="3825"/>
                    </a:lnTo>
                    <a:lnTo>
                      <a:pt x="1419" y="3784"/>
                    </a:lnTo>
                    <a:lnTo>
                      <a:pt x="1372" y="3737"/>
                    </a:lnTo>
                    <a:lnTo>
                      <a:pt x="1327" y="3682"/>
                    </a:lnTo>
                    <a:lnTo>
                      <a:pt x="1283" y="3620"/>
                    </a:lnTo>
                    <a:lnTo>
                      <a:pt x="1241" y="3551"/>
                    </a:lnTo>
                    <a:lnTo>
                      <a:pt x="1201" y="3476"/>
                    </a:lnTo>
                    <a:lnTo>
                      <a:pt x="1163" y="3395"/>
                    </a:lnTo>
                    <a:lnTo>
                      <a:pt x="1127" y="3307"/>
                    </a:lnTo>
                    <a:lnTo>
                      <a:pt x="1097" y="3225"/>
                    </a:lnTo>
                    <a:lnTo>
                      <a:pt x="1070" y="3139"/>
                    </a:lnTo>
                    <a:lnTo>
                      <a:pt x="982" y="3161"/>
                    </a:lnTo>
                    <a:lnTo>
                      <a:pt x="895" y="3179"/>
                    </a:lnTo>
                    <a:lnTo>
                      <a:pt x="812" y="3194"/>
                    </a:lnTo>
                    <a:lnTo>
                      <a:pt x="731" y="3204"/>
                    </a:lnTo>
                    <a:lnTo>
                      <a:pt x="652" y="3210"/>
                    </a:lnTo>
                    <a:lnTo>
                      <a:pt x="577" y="3213"/>
                    </a:lnTo>
                    <a:lnTo>
                      <a:pt x="537" y="3213"/>
                    </a:lnTo>
                    <a:lnTo>
                      <a:pt x="494" y="3210"/>
                    </a:lnTo>
                    <a:lnTo>
                      <a:pt x="450" y="3206"/>
                    </a:lnTo>
                    <a:lnTo>
                      <a:pt x="406" y="3198"/>
                    </a:lnTo>
                    <a:lnTo>
                      <a:pt x="362" y="3190"/>
                    </a:lnTo>
                    <a:lnTo>
                      <a:pt x="318" y="3178"/>
                    </a:lnTo>
                    <a:lnTo>
                      <a:pt x="275" y="3163"/>
                    </a:lnTo>
                    <a:lnTo>
                      <a:pt x="233" y="3145"/>
                    </a:lnTo>
                    <a:lnTo>
                      <a:pt x="193" y="3122"/>
                    </a:lnTo>
                    <a:lnTo>
                      <a:pt x="155" y="3096"/>
                    </a:lnTo>
                    <a:lnTo>
                      <a:pt x="120" y="3066"/>
                    </a:lnTo>
                    <a:lnTo>
                      <a:pt x="88" y="3032"/>
                    </a:lnTo>
                    <a:lnTo>
                      <a:pt x="59" y="2991"/>
                    </a:lnTo>
                    <a:lnTo>
                      <a:pt x="36" y="2946"/>
                    </a:lnTo>
                    <a:lnTo>
                      <a:pt x="18" y="2899"/>
                    </a:lnTo>
                    <a:lnTo>
                      <a:pt x="7" y="2852"/>
                    </a:lnTo>
                    <a:lnTo>
                      <a:pt x="1" y="2805"/>
                    </a:lnTo>
                    <a:lnTo>
                      <a:pt x="0" y="2759"/>
                    </a:lnTo>
                    <a:lnTo>
                      <a:pt x="3" y="2714"/>
                    </a:lnTo>
                    <a:lnTo>
                      <a:pt x="9" y="2671"/>
                    </a:lnTo>
                    <a:lnTo>
                      <a:pt x="18" y="2630"/>
                    </a:lnTo>
                    <a:lnTo>
                      <a:pt x="27" y="2593"/>
                    </a:lnTo>
                    <a:lnTo>
                      <a:pt x="50" y="2525"/>
                    </a:lnTo>
                    <a:lnTo>
                      <a:pt x="80" y="2455"/>
                    </a:lnTo>
                    <a:lnTo>
                      <a:pt x="116" y="2384"/>
                    </a:lnTo>
                    <a:lnTo>
                      <a:pt x="159" y="2310"/>
                    </a:lnTo>
                    <a:lnTo>
                      <a:pt x="208" y="2235"/>
                    </a:lnTo>
                    <a:lnTo>
                      <a:pt x="265" y="2159"/>
                    </a:lnTo>
                    <a:lnTo>
                      <a:pt x="318" y="2092"/>
                    </a:lnTo>
                    <a:lnTo>
                      <a:pt x="374" y="2027"/>
                    </a:lnTo>
                    <a:lnTo>
                      <a:pt x="434" y="1960"/>
                    </a:lnTo>
                    <a:lnTo>
                      <a:pt x="374" y="1894"/>
                    </a:lnTo>
                    <a:lnTo>
                      <a:pt x="318" y="1828"/>
                    </a:lnTo>
                    <a:lnTo>
                      <a:pt x="265" y="1761"/>
                    </a:lnTo>
                    <a:lnTo>
                      <a:pt x="208" y="1685"/>
                    </a:lnTo>
                    <a:lnTo>
                      <a:pt x="159" y="1610"/>
                    </a:lnTo>
                    <a:lnTo>
                      <a:pt x="116" y="1536"/>
                    </a:lnTo>
                    <a:lnTo>
                      <a:pt x="80" y="1464"/>
                    </a:lnTo>
                    <a:lnTo>
                      <a:pt x="50" y="1394"/>
                    </a:lnTo>
                    <a:lnTo>
                      <a:pt x="27" y="1327"/>
                    </a:lnTo>
                    <a:lnTo>
                      <a:pt x="18" y="1289"/>
                    </a:lnTo>
                    <a:lnTo>
                      <a:pt x="9" y="1249"/>
                    </a:lnTo>
                    <a:lnTo>
                      <a:pt x="3" y="1206"/>
                    </a:lnTo>
                    <a:lnTo>
                      <a:pt x="0" y="1161"/>
                    </a:lnTo>
                    <a:lnTo>
                      <a:pt x="1" y="1114"/>
                    </a:lnTo>
                    <a:lnTo>
                      <a:pt x="7" y="1068"/>
                    </a:lnTo>
                    <a:lnTo>
                      <a:pt x="18" y="1020"/>
                    </a:lnTo>
                    <a:lnTo>
                      <a:pt x="36" y="974"/>
                    </a:lnTo>
                    <a:lnTo>
                      <a:pt x="59" y="928"/>
                    </a:lnTo>
                    <a:lnTo>
                      <a:pt x="88" y="888"/>
                    </a:lnTo>
                    <a:lnTo>
                      <a:pt x="120" y="853"/>
                    </a:lnTo>
                    <a:lnTo>
                      <a:pt x="155" y="824"/>
                    </a:lnTo>
                    <a:lnTo>
                      <a:pt x="193" y="797"/>
                    </a:lnTo>
                    <a:lnTo>
                      <a:pt x="233" y="775"/>
                    </a:lnTo>
                    <a:lnTo>
                      <a:pt x="275" y="757"/>
                    </a:lnTo>
                    <a:lnTo>
                      <a:pt x="318" y="742"/>
                    </a:lnTo>
                    <a:lnTo>
                      <a:pt x="362" y="730"/>
                    </a:lnTo>
                    <a:lnTo>
                      <a:pt x="406" y="721"/>
                    </a:lnTo>
                    <a:lnTo>
                      <a:pt x="450" y="714"/>
                    </a:lnTo>
                    <a:lnTo>
                      <a:pt x="494" y="711"/>
                    </a:lnTo>
                    <a:lnTo>
                      <a:pt x="537" y="708"/>
                    </a:lnTo>
                    <a:lnTo>
                      <a:pt x="577" y="707"/>
                    </a:lnTo>
                    <a:lnTo>
                      <a:pt x="652" y="709"/>
                    </a:lnTo>
                    <a:lnTo>
                      <a:pt x="730" y="715"/>
                    </a:lnTo>
                    <a:lnTo>
                      <a:pt x="809" y="726"/>
                    </a:lnTo>
                    <a:lnTo>
                      <a:pt x="893" y="740"/>
                    </a:lnTo>
                    <a:lnTo>
                      <a:pt x="978" y="758"/>
                    </a:lnTo>
                    <a:lnTo>
                      <a:pt x="1066" y="780"/>
                    </a:lnTo>
                    <a:lnTo>
                      <a:pt x="1093" y="695"/>
                    </a:lnTo>
                    <a:lnTo>
                      <a:pt x="1122" y="615"/>
                    </a:lnTo>
                    <a:lnTo>
                      <a:pt x="1157" y="527"/>
                    </a:lnTo>
                    <a:lnTo>
                      <a:pt x="1195" y="445"/>
                    </a:lnTo>
                    <a:lnTo>
                      <a:pt x="1234" y="369"/>
                    </a:lnTo>
                    <a:lnTo>
                      <a:pt x="1276" y="300"/>
                    </a:lnTo>
                    <a:lnTo>
                      <a:pt x="1320" y="238"/>
                    </a:lnTo>
                    <a:lnTo>
                      <a:pt x="1365" y="183"/>
                    </a:lnTo>
                    <a:lnTo>
                      <a:pt x="1389" y="158"/>
                    </a:lnTo>
                    <a:lnTo>
                      <a:pt x="1415" y="132"/>
                    </a:lnTo>
                    <a:lnTo>
                      <a:pt x="1445" y="107"/>
                    </a:lnTo>
                    <a:lnTo>
                      <a:pt x="1477" y="82"/>
                    </a:lnTo>
                    <a:lnTo>
                      <a:pt x="1512" y="60"/>
                    </a:lnTo>
                    <a:lnTo>
                      <a:pt x="1549" y="40"/>
                    </a:lnTo>
                    <a:lnTo>
                      <a:pt x="1588" y="23"/>
                    </a:lnTo>
                    <a:lnTo>
                      <a:pt x="1630" y="10"/>
                    </a:lnTo>
                    <a:lnTo>
                      <a:pt x="1674" y="2"/>
                    </a:lnTo>
                    <a:lnTo>
                      <a:pt x="1721" y="0"/>
                    </a:lnTo>
                    <a:close/>
                  </a:path>
                </a:pathLst>
              </a:custGeom>
              <a:solidFill>
                <a:srgbClr val="57687B"/>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grpSp>
      <p:sp>
        <p:nvSpPr>
          <p:cNvPr id="353" name="Google Shape;353;p30"/>
          <p:cNvSpPr/>
          <p:nvPr/>
        </p:nvSpPr>
        <p:spPr>
          <a:xfrm>
            <a:off x="1086496" y="2527673"/>
            <a:ext cx="351134" cy="484652"/>
          </a:xfrm>
          <a:custGeom>
            <a:rect b="b" l="l" r="r" t="t"/>
            <a:pathLst>
              <a:path extrusionOk="0" h="3389" w="2456">
                <a:moveTo>
                  <a:pt x="1228" y="308"/>
                </a:moveTo>
                <a:lnTo>
                  <a:pt x="1144" y="312"/>
                </a:lnTo>
                <a:lnTo>
                  <a:pt x="1063" y="322"/>
                </a:lnTo>
                <a:lnTo>
                  <a:pt x="985" y="339"/>
                </a:lnTo>
                <a:lnTo>
                  <a:pt x="908" y="362"/>
                </a:lnTo>
                <a:lnTo>
                  <a:pt x="835" y="392"/>
                </a:lnTo>
                <a:lnTo>
                  <a:pt x="765" y="428"/>
                </a:lnTo>
                <a:lnTo>
                  <a:pt x="699" y="468"/>
                </a:lnTo>
                <a:lnTo>
                  <a:pt x="638" y="513"/>
                </a:lnTo>
                <a:lnTo>
                  <a:pt x="580" y="564"/>
                </a:lnTo>
                <a:lnTo>
                  <a:pt x="527" y="618"/>
                </a:lnTo>
                <a:lnTo>
                  <a:pt x="480" y="677"/>
                </a:lnTo>
                <a:lnTo>
                  <a:pt x="437" y="740"/>
                </a:lnTo>
                <a:lnTo>
                  <a:pt x="400" y="805"/>
                </a:lnTo>
                <a:lnTo>
                  <a:pt x="368" y="875"/>
                </a:lnTo>
                <a:lnTo>
                  <a:pt x="344" y="948"/>
                </a:lnTo>
                <a:lnTo>
                  <a:pt x="326" y="1022"/>
                </a:lnTo>
                <a:lnTo>
                  <a:pt x="315" y="1099"/>
                </a:lnTo>
                <a:lnTo>
                  <a:pt x="311" y="1178"/>
                </a:lnTo>
                <a:lnTo>
                  <a:pt x="314" y="1251"/>
                </a:lnTo>
                <a:lnTo>
                  <a:pt x="320" y="1319"/>
                </a:lnTo>
                <a:lnTo>
                  <a:pt x="330" y="1383"/>
                </a:lnTo>
                <a:lnTo>
                  <a:pt x="344" y="1444"/>
                </a:lnTo>
                <a:lnTo>
                  <a:pt x="360" y="1500"/>
                </a:lnTo>
                <a:lnTo>
                  <a:pt x="379" y="1553"/>
                </a:lnTo>
                <a:lnTo>
                  <a:pt x="401" y="1604"/>
                </a:lnTo>
                <a:lnTo>
                  <a:pt x="425" y="1651"/>
                </a:lnTo>
                <a:lnTo>
                  <a:pt x="449" y="1697"/>
                </a:lnTo>
                <a:lnTo>
                  <a:pt x="476" y="1740"/>
                </a:lnTo>
                <a:lnTo>
                  <a:pt x="501" y="1781"/>
                </a:lnTo>
                <a:lnTo>
                  <a:pt x="529" y="1821"/>
                </a:lnTo>
                <a:lnTo>
                  <a:pt x="555" y="1860"/>
                </a:lnTo>
                <a:lnTo>
                  <a:pt x="585" y="1905"/>
                </a:lnTo>
                <a:lnTo>
                  <a:pt x="614" y="1949"/>
                </a:lnTo>
                <a:lnTo>
                  <a:pt x="642" y="1993"/>
                </a:lnTo>
                <a:lnTo>
                  <a:pt x="667" y="2037"/>
                </a:lnTo>
                <a:lnTo>
                  <a:pt x="689" y="2083"/>
                </a:lnTo>
                <a:lnTo>
                  <a:pt x="707" y="2130"/>
                </a:lnTo>
                <a:lnTo>
                  <a:pt x="721" y="2179"/>
                </a:lnTo>
                <a:lnTo>
                  <a:pt x="730" y="2231"/>
                </a:lnTo>
                <a:lnTo>
                  <a:pt x="732" y="2285"/>
                </a:lnTo>
                <a:lnTo>
                  <a:pt x="736" y="2315"/>
                </a:lnTo>
                <a:lnTo>
                  <a:pt x="747" y="2344"/>
                </a:lnTo>
                <a:lnTo>
                  <a:pt x="763" y="2370"/>
                </a:lnTo>
                <a:lnTo>
                  <a:pt x="783" y="2394"/>
                </a:lnTo>
                <a:lnTo>
                  <a:pt x="804" y="2416"/>
                </a:lnTo>
                <a:lnTo>
                  <a:pt x="827" y="2435"/>
                </a:lnTo>
                <a:lnTo>
                  <a:pt x="849" y="2451"/>
                </a:lnTo>
                <a:lnTo>
                  <a:pt x="1607" y="2451"/>
                </a:lnTo>
                <a:lnTo>
                  <a:pt x="1629" y="2435"/>
                </a:lnTo>
                <a:lnTo>
                  <a:pt x="1652" y="2416"/>
                </a:lnTo>
                <a:lnTo>
                  <a:pt x="1675" y="2394"/>
                </a:lnTo>
                <a:lnTo>
                  <a:pt x="1694" y="2370"/>
                </a:lnTo>
                <a:lnTo>
                  <a:pt x="1709" y="2344"/>
                </a:lnTo>
                <a:lnTo>
                  <a:pt x="1720" y="2315"/>
                </a:lnTo>
                <a:lnTo>
                  <a:pt x="1724" y="2285"/>
                </a:lnTo>
                <a:lnTo>
                  <a:pt x="1727" y="2231"/>
                </a:lnTo>
                <a:lnTo>
                  <a:pt x="1735" y="2179"/>
                </a:lnTo>
                <a:lnTo>
                  <a:pt x="1749" y="2130"/>
                </a:lnTo>
                <a:lnTo>
                  <a:pt x="1767" y="2083"/>
                </a:lnTo>
                <a:lnTo>
                  <a:pt x="1789" y="2038"/>
                </a:lnTo>
                <a:lnTo>
                  <a:pt x="1814" y="1993"/>
                </a:lnTo>
                <a:lnTo>
                  <a:pt x="1841" y="1949"/>
                </a:lnTo>
                <a:lnTo>
                  <a:pt x="1870" y="1906"/>
                </a:lnTo>
                <a:lnTo>
                  <a:pt x="1900" y="1862"/>
                </a:lnTo>
                <a:lnTo>
                  <a:pt x="1927" y="1823"/>
                </a:lnTo>
                <a:lnTo>
                  <a:pt x="1954" y="1782"/>
                </a:lnTo>
                <a:lnTo>
                  <a:pt x="1980" y="1741"/>
                </a:lnTo>
                <a:lnTo>
                  <a:pt x="2007" y="1697"/>
                </a:lnTo>
                <a:lnTo>
                  <a:pt x="2031" y="1651"/>
                </a:lnTo>
                <a:lnTo>
                  <a:pt x="2055" y="1604"/>
                </a:lnTo>
                <a:lnTo>
                  <a:pt x="2077" y="1553"/>
                </a:lnTo>
                <a:lnTo>
                  <a:pt x="2096" y="1500"/>
                </a:lnTo>
                <a:lnTo>
                  <a:pt x="2112" y="1444"/>
                </a:lnTo>
                <a:lnTo>
                  <a:pt x="2126" y="1383"/>
                </a:lnTo>
                <a:lnTo>
                  <a:pt x="2136" y="1319"/>
                </a:lnTo>
                <a:lnTo>
                  <a:pt x="2143" y="1251"/>
                </a:lnTo>
                <a:lnTo>
                  <a:pt x="2145" y="1178"/>
                </a:lnTo>
                <a:lnTo>
                  <a:pt x="2141" y="1099"/>
                </a:lnTo>
                <a:lnTo>
                  <a:pt x="2131" y="1022"/>
                </a:lnTo>
                <a:lnTo>
                  <a:pt x="2112" y="946"/>
                </a:lnTo>
                <a:lnTo>
                  <a:pt x="2088" y="875"/>
                </a:lnTo>
                <a:lnTo>
                  <a:pt x="2058" y="805"/>
                </a:lnTo>
                <a:lnTo>
                  <a:pt x="2020" y="739"/>
                </a:lnTo>
                <a:lnTo>
                  <a:pt x="1978" y="677"/>
                </a:lnTo>
                <a:lnTo>
                  <a:pt x="1930" y="618"/>
                </a:lnTo>
                <a:lnTo>
                  <a:pt x="1876" y="564"/>
                </a:lnTo>
                <a:lnTo>
                  <a:pt x="1819" y="513"/>
                </a:lnTo>
                <a:lnTo>
                  <a:pt x="1757" y="467"/>
                </a:lnTo>
                <a:lnTo>
                  <a:pt x="1691" y="426"/>
                </a:lnTo>
                <a:lnTo>
                  <a:pt x="1621" y="392"/>
                </a:lnTo>
                <a:lnTo>
                  <a:pt x="1548" y="362"/>
                </a:lnTo>
                <a:lnTo>
                  <a:pt x="1472" y="339"/>
                </a:lnTo>
                <a:lnTo>
                  <a:pt x="1393" y="322"/>
                </a:lnTo>
                <a:lnTo>
                  <a:pt x="1312" y="312"/>
                </a:lnTo>
                <a:lnTo>
                  <a:pt x="1228" y="308"/>
                </a:lnTo>
                <a:close/>
                <a:moveTo>
                  <a:pt x="1228" y="0"/>
                </a:moveTo>
                <a:lnTo>
                  <a:pt x="1328" y="3"/>
                </a:lnTo>
                <a:lnTo>
                  <a:pt x="1427" y="16"/>
                </a:lnTo>
                <a:lnTo>
                  <a:pt x="1522" y="35"/>
                </a:lnTo>
                <a:lnTo>
                  <a:pt x="1616" y="60"/>
                </a:lnTo>
                <a:lnTo>
                  <a:pt x="1705" y="93"/>
                </a:lnTo>
                <a:lnTo>
                  <a:pt x="1791" y="132"/>
                </a:lnTo>
                <a:lnTo>
                  <a:pt x="1874" y="177"/>
                </a:lnTo>
                <a:lnTo>
                  <a:pt x="1952" y="227"/>
                </a:lnTo>
                <a:lnTo>
                  <a:pt x="2026" y="284"/>
                </a:lnTo>
                <a:lnTo>
                  <a:pt x="2096" y="346"/>
                </a:lnTo>
                <a:lnTo>
                  <a:pt x="2159" y="411"/>
                </a:lnTo>
                <a:lnTo>
                  <a:pt x="2219" y="483"/>
                </a:lnTo>
                <a:lnTo>
                  <a:pt x="2272" y="557"/>
                </a:lnTo>
                <a:lnTo>
                  <a:pt x="2319" y="637"/>
                </a:lnTo>
                <a:lnTo>
                  <a:pt x="2360" y="720"/>
                </a:lnTo>
                <a:lnTo>
                  <a:pt x="2393" y="807"/>
                </a:lnTo>
                <a:lnTo>
                  <a:pt x="2420" y="895"/>
                </a:lnTo>
                <a:lnTo>
                  <a:pt x="2439" y="987"/>
                </a:lnTo>
                <a:lnTo>
                  <a:pt x="2452" y="1081"/>
                </a:lnTo>
                <a:lnTo>
                  <a:pt x="2456" y="1178"/>
                </a:lnTo>
                <a:lnTo>
                  <a:pt x="2453" y="1260"/>
                </a:lnTo>
                <a:lnTo>
                  <a:pt x="2447" y="1338"/>
                </a:lnTo>
                <a:lnTo>
                  <a:pt x="2437" y="1411"/>
                </a:lnTo>
                <a:lnTo>
                  <a:pt x="2423" y="1481"/>
                </a:lnTo>
                <a:lnTo>
                  <a:pt x="2407" y="1547"/>
                </a:lnTo>
                <a:lnTo>
                  <a:pt x="2387" y="1609"/>
                </a:lnTo>
                <a:lnTo>
                  <a:pt x="2365" y="1668"/>
                </a:lnTo>
                <a:lnTo>
                  <a:pt x="2342" y="1723"/>
                </a:lnTo>
                <a:lnTo>
                  <a:pt x="2316" y="1775"/>
                </a:lnTo>
                <a:lnTo>
                  <a:pt x="2291" y="1824"/>
                </a:lnTo>
                <a:lnTo>
                  <a:pt x="2263" y="1872"/>
                </a:lnTo>
                <a:lnTo>
                  <a:pt x="2237" y="1916"/>
                </a:lnTo>
                <a:lnTo>
                  <a:pt x="2210" y="1957"/>
                </a:lnTo>
                <a:lnTo>
                  <a:pt x="2183" y="1996"/>
                </a:lnTo>
                <a:lnTo>
                  <a:pt x="2157" y="2034"/>
                </a:lnTo>
                <a:lnTo>
                  <a:pt x="2126" y="2081"/>
                </a:lnTo>
                <a:lnTo>
                  <a:pt x="2098" y="2122"/>
                </a:lnTo>
                <a:lnTo>
                  <a:pt x="2075" y="2160"/>
                </a:lnTo>
                <a:lnTo>
                  <a:pt x="2058" y="2194"/>
                </a:lnTo>
                <a:lnTo>
                  <a:pt x="2045" y="2226"/>
                </a:lnTo>
                <a:lnTo>
                  <a:pt x="2036" y="2256"/>
                </a:lnTo>
                <a:lnTo>
                  <a:pt x="2034" y="2285"/>
                </a:lnTo>
                <a:lnTo>
                  <a:pt x="2030" y="2341"/>
                </a:lnTo>
                <a:lnTo>
                  <a:pt x="2018" y="2397"/>
                </a:lnTo>
                <a:lnTo>
                  <a:pt x="2001" y="2451"/>
                </a:lnTo>
                <a:lnTo>
                  <a:pt x="1974" y="2504"/>
                </a:lnTo>
                <a:lnTo>
                  <a:pt x="1942" y="2554"/>
                </a:lnTo>
                <a:lnTo>
                  <a:pt x="1903" y="2602"/>
                </a:lnTo>
                <a:lnTo>
                  <a:pt x="1857" y="2647"/>
                </a:lnTo>
                <a:lnTo>
                  <a:pt x="1805" y="2689"/>
                </a:lnTo>
                <a:lnTo>
                  <a:pt x="1804" y="2714"/>
                </a:lnTo>
                <a:lnTo>
                  <a:pt x="1803" y="2744"/>
                </a:lnTo>
                <a:lnTo>
                  <a:pt x="1800" y="2777"/>
                </a:lnTo>
                <a:lnTo>
                  <a:pt x="1799" y="2811"/>
                </a:lnTo>
                <a:lnTo>
                  <a:pt x="1796" y="2845"/>
                </a:lnTo>
                <a:lnTo>
                  <a:pt x="1795" y="2879"/>
                </a:lnTo>
                <a:lnTo>
                  <a:pt x="1793" y="2912"/>
                </a:lnTo>
                <a:lnTo>
                  <a:pt x="1791" y="2941"/>
                </a:lnTo>
                <a:lnTo>
                  <a:pt x="1790" y="2965"/>
                </a:lnTo>
                <a:lnTo>
                  <a:pt x="1789" y="2985"/>
                </a:lnTo>
                <a:lnTo>
                  <a:pt x="1789" y="2997"/>
                </a:lnTo>
                <a:lnTo>
                  <a:pt x="1787" y="3001"/>
                </a:lnTo>
                <a:lnTo>
                  <a:pt x="1787" y="3016"/>
                </a:lnTo>
                <a:lnTo>
                  <a:pt x="1785" y="3034"/>
                </a:lnTo>
                <a:lnTo>
                  <a:pt x="1780" y="3053"/>
                </a:lnTo>
                <a:lnTo>
                  <a:pt x="1774" y="3073"/>
                </a:lnTo>
                <a:lnTo>
                  <a:pt x="1763" y="3096"/>
                </a:lnTo>
                <a:lnTo>
                  <a:pt x="1751" y="3117"/>
                </a:lnTo>
                <a:lnTo>
                  <a:pt x="1734" y="3140"/>
                </a:lnTo>
                <a:lnTo>
                  <a:pt x="1714" y="3164"/>
                </a:lnTo>
                <a:lnTo>
                  <a:pt x="1689" y="3185"/>
                </a:lnTo>
                <a:lnTo>
                  <a:pt x="1658" y="3208"/>
                </a:lnTo>
                <a:lnTo>
                  <a:pt x="1623" y="3228"/>
                </a:lnTo>
                <a:lnTo>
                  <a:pt x="1582" y="3248"/>
                </a:lnTo>
                <a:lnTo>
                  <a:pt x="1534" y="3266"/>
                </a:lnTo>
                <a:lnTo>
                  <a:pt x="1506" y="3301"/>
                </a:lnTo>
                <a:lnTo>
                  <a:pt x="1472" y="3334"/>
                </a:lnTo>
                <a:lnTo>
                  <a:pt x="1434" y="3364"/>
                </a:lnTo>
                <a:lnTo>
                  <a:pt x="1407" y="3378"/>
                </a:lnTo>
                <a:lnTo>
                  <a:pt x="1378" y="3386"/>
                </a:lnTo>
                <a:lnTo>
                  <a:pt x="1347" y="3389"/>
                </a:lnTo>
                <a:lnTo>
                  <a:pt x="1109" y="3389"/>
                </a:lnTo>
                <a:lnTo>
                  <a:pt x="1078" y="3386"/>
                </a:lnTo>
                <a:lnTo>
                  <a:pt x="1049" y="3378"/>
                </a:lnTo>
                <a:lnTo>
                  <a:pt x="1023" y="3364"/>
                </a:lnTo>
                <a:lnTo>
                  <a:pt x="985" y="3334"/>
                </a:lnTo>
                <a:lnTo>
                  <a:pt x="950" y="3301"/>
                </a:lnTo>
                <a:lnTo>
                  <a:pt x="922" y="3266"/>
                </a:lnTo>
                <a:lnTo>
                  <a:pt x="872" y="3245"/>
                </a:lnTo>
                <a:lnTo>
                  <a:pt x="829" y="3225"/>
                </a:lnTo>
                <a:lnTo>
                  <a:pt x="790" y="3203"/>
                </a:lnTo>
                <a:lnTo>
                  <a:pt x="760" y="3179"/>
                </a:lnTo>
                <a:lnTo>
                  <a:pt x="735" y="3155"/>
                </a:lnTo>
                <a:lnTo>
                  <a:pt x="714" y="3130"/>
                </a:lnTo>
                <a:lnTo>
                  <a:pt x="699" y="3106"/>
                </a:lnTo>
                <a:lnTo>
                  <a:pt x="686" y="3082"/>
                </a:lnTo>
                <a:lnTo>
                  <a:pt x="679" y="3059"/>
                </a:lnTo>
                <a:lnTo>
                  <a:pt x="672" y="3038"/>
                </a:lnTo>
                <a:lnTo>
                  <a:pt x="670" y="3019"/>
                </a:lnTo>
                <a:lnTo>
                  <a:pt x="669" y="3001"/>
                </a:lnTo>
                <a:lnTo>
                  <a:pt x="669" y="3001"/>
                </a:lnTo>
                <a:lnTo>
                  <a:pt x="669" y="2997"/>
                </a:lnTo>
                <a:lnTo>
                  <a:pt x="667" y="2985"/>
                </a:lnTo>
                <a:lnTo>
                  <a:pt x="666" y="2965"/>
                </a:lnTo>
                <a:lnTo>
                  <a:pt x="665" y="2941"/>
                </a:lnTo>
                <a:lnTo>
                  <a:pt x="664" y="2912"/>
                </a:lnTo>
                <a:lnTo>
                  <a:pt x="661" y="2879"/>
                </a:lnTo>
                <a:lnTo>
                  <a:pt x="660" y="2845"/>
                </a:lnTo>
                <a:lnTo>
                  <a:pt x="657" y="2811"/>
                </a:lnTo>
                <a:lnTo>
                  <a:pt x="656" y="2777"/>
                </a:lnTo>
                <a:lnTo>
                  <a:pt x="653" y="2744"/>
                </a:lnTo>
                <a:lnTo>
                  <a:pt x="652" y="2714"/>
                </a:lnTo>
                <a:lnTo>
                  <a:pt x="651" y="2689"/>
                </a:lnTo>
                <a:lnTo>
                  <a:pt x="599" y="2647"/>
                </a:lnTo>
                <a:lnTo>
                  <a:pt x="553" y="2602"/>
                </a:lnTo>
                <a:lnTo>
                  <a:pt x="514" y="2554"/>
                </a:lnTo>
                <a:lnTo>
                  <a:pt x="482" y="2504"/>
                </a:lnTo>
                <a:lnTo>
                  <a:pt x="456" y="2451"/>
                </a:lnTo>
                <a:lnTo>
                  <a:pt x="438" y="2397"/>
                </a:lnTo>
                <a:lnTo>
                  <a:pt x="426" y="2341"/>
                </a:lnTo>
                <a:lnTo>
                  <a:pt x="423" y="2285"/>
                </a:lnTo>
                <a:lnTo>
                  <a:pt x="420" y="2256"/>
                </a:lnTo>
                <a:lnTo>
                  <a:pt x="411" y="2226"/>
                </a:lnTo>
                <a:lnTo>
                  <a:pt x="398" y="2194"/>
                </a:lnTo>
                <a:lnTo>
                  <a:pt x="381" y="2160"/>
                </a:lnTo>
                <a:lnTo>
                  <a:pt x="358" y="2122"/>
                </a:lnTo>
                <a:lnTo>
                  <a:pt x="331" y="2081"/>
                </a:lnTo>
                <a:lnTo>
                  <a:pt x="300" y="2035"/>
                </a:lnTo>
                <a:lnTo>
                  <a:pt x="274" y="1998"/>
                </a:lnTo>
                <a:lnTo>
                  <a:pt x="248" y="1957"/>
                </a:lnTo>
                <a:lnTo>
                  <a:pt x="220" y="1916"/>
                </a:lnTo>
                <a:lnTo>
                  <a:pt x="193" y="1872"/>
                </a:lnTo>
                <a:lnTo>
                  <a:pt x="166" y="1825"/>
                </a:lnTo>
                <a:lnTo>
                  <a:pt x="140" y="1775"/>
                </a:lnTo>
                <a:lnTo>
                  <a:pt x="114" y="1723"/>
                </a:lnTo>
                <a:lnTo>
                  <a:pt x="92" y="1668"/>
                </a:lnTo>
                <a:lnTo>
                  <a:pt x="69" y="1609"/>
                </a:lnTo>
                <a:lnTo>
                  <a:pt x="50" y="1547"/>
                </a:lnTo>
                <a:lnTo>
                  <a:pt x="33" y="1481"/>
                </a:lnTo>
                <a:lnTo>
                  <a:pt x="19" y="1411"/>
                </a:lnTo>
                <a:lnTo>
                  <a:pt x="9" y="1338"/>
                </a:lnTo>
                <a:lnTo>
                  <a:pt x="3" y="1260"/>
                </a:lnTo>
                <a:lnTo>
                  <a:pt x="0" y="1178"/>
                </a:lnTo>
                <a:lnTo>
                  <a:pt x="4" y="1081"/>
                </a:lnTo>
                <a:lnTo>
                  <a:pt x="17" y="987"/>
                </a:lnTo>
                <a:lnTo>
                  <a:pt x="36" y="895"/>
                </a:lnTo>
                <a:lnTo>
                  <a:pt x="64" y="807"/>
                </a:lnTo>
                <a:lnTo>
                  <a:pt x="97" y="720"/>
                </a:lnTo>
                <a:lnTo>
                  <a:pt x="137" y="637"/>
                </a:lnTo>
                <a:lnTo>
                  <a:pt x="184" y="557"/>
                </a:lnTo>
                <a:lnTo>
                  <a:pt x="237" y="483"/>
                </a:lnTo>
                <a:lnTo>
                  <a:pt x="297" y="411"/>
                </a:lnTo>
                <a:lnTo>
                  <a:pt x="360" y="346"/>
                </a:lnTo>
                <a:lnTo>
                  <a:pt x="430" y="284"/>
                </a:lnTo>
                <a:lnTo>
                  <a:pt x="504" y="227"/>
                </a:lnTo>
                <a:lnTo>
                  <a:pt x="582" y="177"/>
                </a:lnTo>
                <a:lnTo>
                  <a:pt x="665" y="132"/>
                </a:lnTo>
                <a:lnTo>
                  <a:pt x="751" y="93"/>
                </a:lnTo>
                <a:lnTo>
                  <a:pt x="841" y="60"/>
                </a:lnTo>
                <a:lnTo>
                  <a:pt x="934" y="35"/>
                </a:lnTo>
                <a:lnTo>
                  <a:pt x="1029" y="16"/>
                </a:lnTo>
                <a:lnTo>
                  <a:pt x="1128" y="3"/>
                </a:lnTo>
                <a:lnTo>
                  <a:pt x="1228" y="0"/>
                </a:lnTo>
                <a:close/>
              </a:path>
            </a:pathLst>
          </a:custGeom>
          <a:solidFill>
            <a:srgbClr val="57687B"/>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354" name="Google Shape;354;p30"/>
          <p:cNvSpPr/>
          <p:nvPr/>
        </p:nvSpPr>
        <p:spPr>
          <a:xfrm>
            <a:off x="2508150" y="3481547"/>
            <a:ext cx="1863900" cy="4845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a:solidFill>
                  <a:srgbClr val="666666"/>
                </a:solidFill>
              </a:rPr>
              <a:t>Semantic</a:t>
            </a:r>
            <a:endParaRPr b="1">
              <a:solidFill>
                <a:srgbClr val="666666"/>
              </a:solidFill>
            </a:endParaRPr>
          </a:p>
          <a:p>
            <a:pPr indent="0" lvl="0" marL="0" marR="0" rtl="0" algn="ctr">
              <a:spcBef>
                <a:spcPts val="0"/>
              </a:spcBef>
              <a:spcAft>
                <a:spcPts val="0"/>
              </a:spcAft>
              <a:buNone/>
            </a:pPr>
            <a:r>
              <a:rPr b="1" lang="en">
                <a:solidFill>
                  <a:srgbClr val="666666"/>
                </a:solidFill>
              </a:rPr>
              <a:t>Analysis</a:t>
            </a:r>
            <a:endParaRPr b="1" sz="1100">
              <a:solidFill>
                <a:srgbClr val="666666"/>
              </a:solidFill>
            </a:endParaRPr>
          </a:p>
        </p:txBody>
      </p:sp>
      <p:sp>
        <p:nvSpPr>
          <p:cNvPr id="355" name="Google Shape;355;p30"/>
          <p:cNvSpPr txBox="1"/>
          <p:nvPr>
            <p:ph idx="12" type="sldNum"/>
          </p:nvPr>
        </p:nvSpPr>
        <p:spPr>
          <a:xfrm>
            <a:off x="5162550" y="2381730"/>
            <a:ext cx="1542900" cy="2055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
        <p:nvSpPr>
          <p:cNvPr id="356" name="Google Shape;356;p30"/>
          <p:cNvSpPr/>
          <p:nvPr/>
        </p:nvSpPr>
        <p:spPr>
          <a:xfrm>
            <a:off x="6576787" y="3448769"/>
            <a:ext cx="1713900" cy="4845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500">
                <a:solidFill>
                  <a:srgbClr val="666666"/>
                </a:solidFill>
              </a:rPr>
              <a:t>Statistical</a:t>
            </a:r>
            <a:endParaRPr b="1" sz="1500">
              <a:solidFill>
                <a:srgbClr val="666666"/>
              </a:solidFill>
            </a:endParaRPr>
          </a:p>
          <a:p>
            <a:pPr indent="0" lvl="0" marL="0" marR="0" rtl="0" algn="ctr">
              <a:spcBef>
                <a:spcPts val="0"/>
              </a:spcBef>
              <a:spcAft>
                <a:spcPts val="0"/>
              </a:spcAft>
              <a:buNone/>
            </a:pPr>
            <a:r>
              <a:rPr b="1" lang="en" sz="1500">
                <a:solidFill>
                  <a:srgbClr val="666666"/>
                </a:solidFill>
              </a:rPr>
              <a:t>Analysis</a:t>
            </a:r>
            <a:endParaRPr b="1" sz="1500">
              <a:solidFill>
                <a:srgbClr val="666666"/>
              </a:solidFill>
            </a:endParaRPr>
          </a:p>
        </p:txBody>
      </p:sp>
      <p:grpSp>
        <p:nvGrpSpPr>
          <p:cNvPr id="357" name="Google Shape;357;p30"/>
          <p:cNvGrpSpPr/>
          <p:nvPr/>
        </p:nvGrpSpPr>
        <p:grpSpPr>
          <a:xfrm>
            <a:off x="6857860" y="2153118"/>
            <a:ext cx="1151775" cy="1154025"/>
            <a:chOff x="6857860" y="3677118"/>
            <a:chExt cx="1151775" cy="1154025"/>
          </a:xfrm>
        </p:grpSpPr>
        <p:grpSp>
          <p:nvGrpSpPr>
            <p:cNvPr id="358" name="Google Shape;358;p30"/>
            <p:cNvGrpSpPr/>
            <p:nvPr/>
          </p:nvGrpSpPr>
          <p:grpSpPr>
            <a:xfrm>
              <a:off x="6857860" y="3677118"/>
              <a:ext cx="1151775" cy="1154025"/>
              <a:chOff x="4709747" y="1208942"/>
              <a:chExt cx="1535700" cy="1538700"/>
            </a:xfrm>
          </p:grpSpPr>
          <p:sp>
            <p:nvSpPr>
              <p:cNvPr id="359" name="Google Shape;359;p30"/>
              <p:cNvSpPr/>
              <p:nvPr/>
            </p:nvSpPr>
            <p:spPr>
              <a:xfrm>
                <a:off x="4709747" y="1208942"/>
                <a:ext cx="1535700" cy="15387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360" name="Google Shape;360;p30"/>
              <p:cNvSpPr/>
              <p:nvPr/>
            </p:nvSpPr>
            <p:spPr>
              <a:xfrm>
                <a:off x="4850423" y="1345223"/>
                <a:ext cx="1254300" cy="1266000"/>
              </a:xfrm>
              <a:prstGeom prst="ellipse">
                <a:avLst/>
              </a:prstGeom>
              <a:solidFill>
                <a:srgbClr val="57687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grpSp>
        <p:sp>
          <p:nvSpPr>
            <p:cNvPr id="361" name="Google Shape;361;p30"/>
            <p:cNvSpPr/>
            <p:nvPr/>
          </p:nvSpPr>
          <p:spPr>
            <a:xfrm>
              <a:off x="7213022" y="4011813"/>
              <a:ext cx="466546" cy="484653"/>
            </a:xfrm>
            <a:custGeom>
              <a:rect b="b" l="l" r="r" t="t"/>
              <a:pathLst>
                <a:path extrusionOk="0" h="2943" w="2833">
                  <a:moveTo>
                    <a:pt x="2382" y="1972"/>
                  </a:moveTo>
                  <a:lnTo>
                    <a:pt x="2379" y="2261"/>
                  </a:lnTo>
                  <a:lnTo>
                    <a:pt x="2161" y="2221"/>
                  </a:lnTo>
                  <a:lnTo>
                    <a:pt x="2211" y="2433"/>
                  </a:lnTo>
                  <a:lnTo>
                    <a:pt x="1915" y="2414"/>
                  </a:lnTo>
                  <a:lnTo>
                    <a:pt x="1981" y="2482"/>
                  </a:lnTo>
                  <a:lnTo>
                    <a:pt x="2484" y="2706"/>
                  </a:lnTo>
                  <a:lnTo>
                    <a:pt x="2621" y="2567"/>
                  </a:lnTo>
                  <a:lnTo>
                    <a:pt x="2429" y="2022"/>
                  </a:lnTo>
                  <a:lnTo>
                    <a:pt x="2382" y="1972"/>
                  </a:lnTo>
                  <a:close/>
                  <a:moveTo>
                    <a:pt x="555" y="211"/>
                  </a:moveTo>
                  <a:lnTo>
                    <a:pt x="208" y="566"/>
                  </a:lnTo>
                  <a:lnTo>
                    <a:pt x="381" y="745"/>
                  </a:lnTo>
                  <a:lnTo>
                    <a:pt x="730" y="389"/>
                  </a:lnTo>
                  <a:lnTo>
                    <a:pt x="555" y="211"/>
                  </a:lnTo>
                  <a:close/>
                  <a:moveTo>
                    <a:pt x="555" y="0"/>
                  </a:moveTo>
                  <a:lnTo>
                    <a:pt x="1027" y="481"/>
                  </a:lnTo>
                  <a:lnTo>
                    <a:pt x="1025" y="483"/>
                  </a:lnTo>
                  <a:lnTo>
                    <a:pt x="2495" y="1988"/>
                  </a:lnTo>
                  <a:lnTo>
                    <a:pt x="2833" y="2943"/>
                  </a:lnTo>
                  <a:lnTo>
                    <a:pt x="1934" y="2539"/>
                  </a:lnTo>
                  <a:lnTo>
                    <a:pt x="472" y="1047"/>
                  </a:lnTo>
                  <a:lnTo>
                    <a:pt x="472" y="1049"/>
                  </a:lnTo>
                  <a:lnTo>
                    <a:pt x="0" y="566"/>
                  </a:lnTo>
                  <a:lnTo>
                    <a:pt x="555" y="0"/>
                  </a:lnTo>
                  <a:close/>
                </a:path>
              </a:pathLst>
            </a:custGeom>
            <a:solidFill>
              <a:srgbClr val="D8D8D8"/>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31"/>
          <p:cNvSpPr txBox="1"/>
          <p:nvPr>
            <p:ph type="title"/>
          </p:nvPr>
        </p:nvSpPr>
        <p:spPr>
          <a:xfrm>
            <a:off x="285750" y="375662"/>
            <a:ext cx="8415300" cy="3351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1F51A4"/>
              </a:buClr>
              <a:buSzPts val="1900"/>
              <a:buFont typeface="Quattrocento Sans"/>
              <a:buNone/>
            </a:pPr>
            <a:r>
              <a:rPr lang="en" sz="3600">
                <a:solidFill>
                  <a:srgbClr val="616262"/>
                </a:solidFill>
                <a:latin typeface="Lato"/>
                <a:ea typeface="Lato"/>
                <a:cs typeface="Lato"/>
                <a:sym typeface="Lato"/>
              </a:rPr>
              <a:t>Syntactic Analysis</a:t>
            </a:r>
            <a:endParaRPr sz="3600">
              <a:solidFill>
                <a:srgbClr val="616262"/>
              </a:solidFill>
              <a:latin typeface="Lato"/>
              <a:ea typeface="Lato"/>
              <a:cs typeface="Lato"/>
              <a:sym typeface="Lato"/>
            </a:endParaRPr>
          </a:p>
        </p:txBody>
      </p:sp>
      <p:pic>
        <p:nvPicPr>
          <p:cNvPr id="367" name="Google Shape;367;p31" title="Points scored"/>
          <p:cNvPicPr preferRelativeResize="0"/>
          <p:nvPr/>
        </p:nvPicPr>
        <p:blipFill>
          <a:blip r:embed="rId3">
            <a:alphaModFix/>
          </a:blip>
          <a:stretch>
            <a:fillRect/>
          </a:stretch>
        </p:blipFill>
        <p:spPr>
          <a:xfrm>
            <a:off x="285750" y="1442650"/>
            <a:ext cx="3955449" cy="2990549"/>
          </a:xfrm>
          <a:prstGeom prst="rect">
            <a:avLst/>
          </a:prstGeom>
          <a:noFill/>
          <a:ln>
            <a:noFill/>
          </a:ln>
        </p:spPr>
      </p:pic>
      <p:pic>
        <p:nvPicPr>
          <p:cNvPr id="368" name="Google Shape;368;p31" title="Points scored"/>
          <p:cNvPicPr preferRelativeResize="0"/>
          <p:nvPr/>
        </p:nvPicPr>
        <p:blipFill>
          <a:blip r:embed="rId4">
            <a:alphaModFix/>
          </a:blip>
          <a:stretch>
            <a:fillRect/>
          </a:stretch>
        </p:blipFill>
        <p:spPr>
          <a:xfrm>
            <a:off x="4088799" y="1518862"/>
            <a:ext cx="4598001" cy="2843097"/>
          </a:xfrm>
          <a:prstGeom prst="rect">
            <a:avLst/>
          </a:prstGeom>
          <a:noFill/>
          <a:ln>
            <a:noFill/>
          </a:ln>
        </p:spPr>
      </p:pic>
      <p:sp>
        <p:nvSpPr>
          <p:cNvPr id="369" name="Google Shape;369;p31"/>
          <p:cNvSpPr txBox="1"/>
          <p:nvPr>
            <p:ph type="title"/>
          </p:nvPr>
        </p:nvSpPr>
        <p:spPr>
          <a:xfrm>
            <a:off x="285750" y="909062"/>
            <a:ext cx="8415300" cy="3351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1F51A4"/>
              </a:buClr>
              <a:buSzPts val="1900"/>
              <a:buFont typeface="Quattrocento Sans"/>
              <a:buNone/>
            </a:pPr>
            <a:r>
              <a:rPr lang="en" sz="1800">
                <a:solidFill>
                  <a:srgbClr val="616262"/>
                </a:solidFill>
                <a:latin typeface="Lato"/>
                <a:ea typeface="Lato"/>
                <a:cs typeface="Lato"/>
                <a:sym typeface="Lato"/>
              </a:rPr>
              <a:t>NER</a:t>
            </a:r>
            <a:endParaRPr sz="1800">
              <a:solidFill>
                <a:srgbClr val="616262"/>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32"/>
          <p:cNvSpPr/>
          <p:nvPr/>
        </p:nvSpPr>
        <p:spPr>
          <a:xfrm>
            <a:off x="1097300" y="1417875"/>
            <a:ext cx="3164100" cy="5658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1200"/>
              <a:t>POS Tagging (Noun, Verb, Adjective)</a:t>
            </a:r>
            <a:endParaRPr sz="1200"/>
          </a:p>
        </p:txBody>
      </p:sp>
      <p:sp>
        <p:nvSpPr>
          <p:cNvPr id="375" name="Google Shape;375;p32"/>
          <p:cNvSpPr txBox="1"/>
          <p:nvPr>
            <p:ph type="title"/>
          </p:nvPr>
        </p:nvSpPr>
        <p:spPr>
          <a:xfrm>
            <a:off x="285750" y="375662"/>
            <a:ext cx="8415300" cy="3351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1F51A4"/>
              </a:buClr>
              <a:buSzPts val="1900"/>
              <a:buFont typeface="Quattrocento Sans"/>
              <a:buNone/>
            </a:pPr>
            <a:r>
              <a:rPr lang="en" sz="3600">
                <a:solidFill>
                  <a:srgbClr val="616262"/>
                </a:solidFill>
                <a:latin typeface="Lato"/>
                <a:ea typeface="Lato"/>
                <a:cs typeface="Lato"/>
                <a:sym typeface="Lato"/>
              </a:rPr>
              <a:t>Semantic Analysis - Topic Modelling</a:t>
            </a:r>
            <a:endParaRPr sz="3600">
              <a:solidFill>
                <a:srgbClr val="616262"/>
              </a:solidFill>
              <a:latin typeface="Lato"/>
              <a:ea typeface="Lato"/>
              <a:cs typeface="Lato"/>
              <a:sym typeface="Lato"/>
            </a:endParaRPr>
          </a:p>
        </p:txBody>
      </p:sp>
      <p:pic>
        <p:nvPicPr>
          <p:cNvPr id="376" name="Google Shape;376;p32"/>
          <p:cNvPicPr preferRelativeResize="0"/>
          <p:nvPr/>
        </p:nvPicPr>
        <p:blipFill>
          <a:blip r:embed="rId3">
            <a:alphaModFix/>
          </a:blip>
          <a:stretch>
            <a:fillRect/>
          </a:stretch>
        </p:blipFill>
        <p:spPr>
          <a:xfrm>
            <a:off x="4859175" y="944500"/>
            <a:ext cx="3335550" cy="3667225"/>
          </a:xfrm>
          <a:prstGeom prst="rect">
            <a:avLst/>
          </a:prstGeom>
          <a:noFill/>
          <a:ln>
            <a:noFill/>
          </a:ln>
        </p:spPr>
      </p:pic>
      <p:sp>
        <p:nvSpPr>
          <p:cNvPr id="377" name="Google Shape;377;p32"/>
          <p:cNvSpPr/>
          <p:nvPr/>
        </p:nvSpPr>
        <p:spPr>
          <a:xfrm>
            <a:off x="552725" y="1286175"/>
            <a:ext cx="829200" cy="829200"/>
          </a:xfrm>
          <a:prstGeom prst="ellipse">
            <a:avLst/>
          </a:prstGeom>
          <a:solidFill>
            <a:srgbClr val="61626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rPr>
              <a:t>1</a:t>
            </a:r>
            <a:endParaRPr sz="3000">
              <a:solidFill>
                <a:srgbClr val="FFFFFF"/>
              </a:solidFill>
            </a:endParaRPr>
          </a:p>
        </p:txBody>
      </p:sp>
      <p:sp>
        <p:nvSpPr>
          <p:cNvPr id="378" name="Google Shape;378;p32"/>
          <p:cNvSpPr/>
          <p:nvPr/>
        </p:nvSpPr>
        <p:spPr>
          <a:xfrm>
            <a:off x="1097300" y="2637075"/>
            <a:ext cx="3164100" cy="5658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a:p>
            <a:pPr indent="0" lvl="0" marL="0" rtl="0" algn="ctr">
              <a:spcBef>
                <a:spcPts val="0"/>
              </a:spcBef>
              <a:spcAft>
                <a:spcPts val="0"/>
              </a:spcAft>
              <a:buNone/>
            </a:pPr>
            <a:r>
              <a:rPr lang="en" sz="1200"/>
              <a:t>Filter Extremes, Generate Dictionary </a:t>
            </a:r>
            <a:endParaRPr sz="1200"/>
          </a:p>
          <a:p>
            <a:pPr indent="0" lvl="0" marL="0" rtl="0" algn="ctr">
              <a:spcBef>
                <a:spcPts val="0"/>
              </a:spcBef>
              <a:spcAft>
                <a:spcPts val="0"/>
              </a:spcAft>
              <a:buNone/>
            </a:pPr>
            <a:r>
              <a:rPr lang="en" sz="1200"/>
              <a:t>and Corpus</a:t>
            </a:r>
            <a:endParaRPr sz="1200"/>
          </a:p>
          <a:p>
            <a:pPr indent="0" lvl="0" marL="0" rtl="0" algn="l">
              <a:spcBef>
                <a:spcPts val="0"/>
              </a:spcBef>
              <a:spcAft>
                <a:spcPts val="0"/>
              </a:spcAft>
              <a:buNone/>
            </a:pPr>
            <a:r>
              <a:t/>
            </a:r>
            <a:endParaRPr sz="1200"/>
          </a:p>
        </p:txBody>
      </p:sp>
      <p:sp>
        <p:nvSpPr>
          <p:cNvPr id="379" name="Google Shape;379;p32"/>
          <p:cNvSpPr/>
          <p:nvPr/>
        </p:nvSpPr>
        <p:spPr>
          <a:xfrm>
            <a:off x="552725" y="2505375"/>
            <a:ext cx="829200" cy="829200"/>
          </a:xfrm>
          <a:prstGeom prst="ellipse">
            <a:avLst/>
          </a:prstGeom>
          <a:solidFill>
            <a:srgbClr val="61626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rPr>
              <a:t>2</a:t>
            </a:r>
            <a:endParaRPr sz="3000">
              <a:solidFill>
                <a:srgbClr val="FFFFFF"/>
              </a:solidFill>
            </a:endParaRPr>
          </a:p>
        </p:txBody>
      </p:sp>
      <p:sp>
        <p:nvSpPr>
          <p:cNvPr id="380" name="Google Shape;380;p32"/>
          <p:cNvSpPr/>
          <p:nvPr/>
        </p:nvSpPr>
        <p:spPr>
          <a:xfrm>
            <a:off x="2490450" y="2117900"/>
            <a:ext cx="335400" cy="387600"/>
          </a:xfrm>
          <a:prstGeom prst="downArrow">
            <a:avLst>
              <a:gd fmla="val 50000" name="adj1"/>
              <a:gd fmla="val 50000" name="adj2"/>
            </a:avLst>
          </a:prstGeom>
          <a:solidFill>
            <a:srgbClr val="61626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2"/>
          <p:cNvSpPr/>
          <p:nvPr/>
        </p:nvSpPr>
        <p:spPr>
          <a:xfrm>
            <a:off x="2490450" y="3334450"/>
            <a:ext cx="335400" cy="387600"/>
          </a:xfrm>
          <a:prstGeom prst="downArrow">
            <a:avLst>
              <a:gd fmla="val 50000" name="adj1"/>
              <a:gd fmla="val 50000" name="adj2"/>
            </a:avLst>
          </a:prstGeom>
          <a:solidFill>
            <a:srgbClr val="61626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2"/>
          <p:cNvSpPr/>
          <p:nvPr/>
        </p:nvSpPr>
        <p:spPr>
          <a:xfrm>
            <a:off x="1097300" y="3856275"/>
            <a:ext cx="3164100" cy="5658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a:p>
            <a:pPr indent="0" lvl="0" marL="0" rtl="0" algn="ctr">
              <a:spcBef>
                <a:spcPts val="0"/>
              </a:spcBef>
              <a:spcAft>
                <a:spcPts val="0"/>
              </a:spcAft>
              <a:buNone/>
            </a:pPr>
            <a:r>
              <a:rPr lang="en" sz="1200"/>
              <a:t>Model Topics using LDA and </a:t>
            </a:r>
            <a:endParaRPr sz="1200"/>
          </a:p>
          <a:p>
            <a:pPr indent="0" lvl="0" marL="0" rtl="0" algn="ctr">
              <a:spcBef>
                <a:spcPts val="0"/>
              </a:spcBef>
              <a:spcAft>
                <a:spcPts val="0"/>
              </a:spcAft>
              <a:buNone/>
            </a:pPr>
            <a:r>
              <a:rPr lang="en" sz="1200"/>
              <a:t>Coherence Value</a:t>
            </a:r>
            <a:endParaRPr sz="1200"/>
          </a:p>
          <a:p>
            <a:pPr indent="0" lvl="0" marL="0" rtl="0" algn="l">
              <a:spcBef>
                <a:spcPts val="0"/>
              </a:spcBef>
              <a:spcAft>
                <a:spcPts val="0"/>
              </a:spcAft>
              <a:buNone/>
            </a:pPr>
            <a:r>
              <a:t/>
            </a:r>
            <a:endParaRPr sz="1200"/>
          </a:p>
        </p:txBody>
      </p:sp>
      <p:sp>
        <p:nvSpPr>
          <p:cNvPr id="383" name="Google Shape;383;p32"/>
          <p:cNvSpPr/>
          <p:nvPr/>
        </p:nvSpPr>
        <p:spPr>
          <a:xfrm>
            <a:off x="552725" y="3724575"/>
            <a:ext cx="829200" cy="829200"/>
          </a:xfrm>
          <a:prstGeom prst="ellipse">
            <a:avLst/>
          </a:prstGeom>
          <a:solidFill>
            <a:srgbClr val="61626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rPr>
              <a:t>3</a:t>
            </a:r>
            <a:endParaRPr sz="30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33"/>
          <p:cNvSpPr txBox="1"/>
          <p:nvPr>
            <p:ph type="title"/>
          </p:nvPr>
        </p:nvSpPr>
        <p:spPr>
          <a:xfrm>
            <a:off x="285750" y="375662"/>
            <a:ext cx="8415300" cy="3351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1F51A4"/>
              </a:buClr>
              <a:buSzPts val="1900"/>
              <a:buFont typeface="Quattrocento Sans"/>
              <a:buNone/>
            </a:pPr>
            <a:r>
              <a:rPr lang="en" sz="3600">
                <a:solidFill>
                  <a:srgbClr val="616262"/>
                </a:solidFill>
                <a:latin typeface="Lato"/>
                <a:ea typeface="Lato"/>
                <a:cs typeface="Lato"/>
                <a:sym typeface="Lato"/>
              </a:rPr>
              <a:t>Sentiment Analysis</a:t>
            </a:r>
            <a:endParaRPr sz="3600">
              <a:solidFill>
                <a:srgbClr val="616262"/>
              </a:solidFill>
              <a:latin typeface="Lato"/>
              <a:ea typeface="Lato"/>
              <a:cs typeface="Lato"/>
              <a:sym typeface="Lato"/>
            </a:endParaRPr>
          </a:p>
        </p:txBody>
      </p:sp>
      <p:pic>
        <p:nvPicPr>
          <p:cNvPr id="389" name="Google Shape;389;p33"/>
          <p:cNvPicPr preferRelativeResize="0"/>
          <p:nvPr/>
        </p:nvPicPr>
        <p:blipFill>
          <a:blip r:embed="rId3">
            <a:alphaModFix/>
          </a:blip>
          <a:stretch>
            <a:fillRect/>
          </a:stretch>
        </p:blipFill>
        <p:spPr>
          <a:xfrm>
            <a:off x="252975" y="962150"/>
            <a:ext cx="5700800" cy="3412625"/>
          </a:xfrm>
          <a:prstGeom prst="rect">
            <a:avLst/>
          </a:prstGeom>
          <a:noFill/>
          <a:ln>
            <a:noFill/>
          </a:ln>
        </p:spPr>
      </p:pic>
      <p:sp>
        <p:nvSpPr>
          <p:cNvPr id="390" name="Google Shape;390;p33"/>
          <p:cNvSpPr/>
          <p:nvPr/>
        </p:nvSpPr>
        <p:spPr>
          <a:xfrm>
            <a:off x="6102050" y="1681175"/>
            <a:ext cx="2595600" cy="419100"/>
          </a:xfrm>
          <a:prstGeom prst="roundRect">
            <a:avLst>
              <a:gd fmla="val 16667" name="adj"/>
            </a:avLst>
          </a:prstGeom>
          <a:solidFill>
            <a:srgbClr val="57687B"/>
          </a:solidFill>
          <a:ln>
            <a:noFill/>
          </a:ln>
        </p:spPr>
        <p:txBody>
          <a:bodyPr anchorCtr="0" anchor="t" bIns="91425" lIns="91425" spcFirstLastPara="1" rIns="91425" wrap="square" tIns="91425">
            <a:noAutofit/>
          </a:bodyPr>
          <a:lstStyle/>
          <a:p>
            <a:pPr indent="0" lvl="0" marL="0" marR="0" rtl="0" algn="ctr">
              <a:lnSpc>
                <a:spcPct val="200000"/>
              </a:lnSpc>
              <a:spcBef>
                <a:spcPts val="0"/>
              </a:spcBef>
              <a:spcAft>
                <a:spcPts val="0"/>
              </a:spcAft>
              <a:buNone/>
            </a:pPr>
            <a:r>
              <a:rPr b="1" lang="en" sz="1200">
                <a:solidFill>
                  <a:srgbClr val="F4F4F4"/>
                </a:solidFill>
                <a:latin typeface="Quattrocento Sans"/>
                <a:ea typeface="Quattrocento Sans"/>
                <a:cs typeface="Quattrocento Sans"/>
                <a:sym typeface="Quattrocento Sans"/>
              </a:rPr>
              <a:t>Vader: SentimentIntensityAnalyzer</a:t>
            </a:r>
            <a:endParaRPr b="1" sz="1200">
              <a:solidFill>
                <a:srgbClr val="F4F4F4"/>
              </a:solidFill>
              <a:latin typeface="Quattrocento Sans"/>
              <a:ea typeface="Quattrocento Sans"/>
              <a:cs typeface="Quattrocento Sans"/>
              <a:sym typeface="Quattrocento Sans"/>
            </a:endParaRPr>
          </a:p>
        </p:txBody>
      </p:sp>
      <p:sp>
        <p:nvSpPr>
          <p:cNvPr id="391" name="Google Shape;391;p33"/>
          <p:cNvSpPr txBox="1"/>
          <p:nvPr/>
        </p:nvSpPr>
        <p:spPr>
          <a:xfrm>
            <a:off x="6114075" y="2223775"/>
            <a:ext cx="2911500" cy="1702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Calculate sentiment score text in all categories</a:t>
            </a:r>
            <a:endParaRPr/>
          </a:p>
          <a:p>
            <a:pPr indent="-317500" lvl="0" marL="457200" rtl="0" algn="l">
              <a:spcBef>
                <a:spcPts val="0"/>
              </a:spcBef>
              <a:spcAft>
                <a:spcPts val="0"/>
              </a:spcAft>
              <a:buSzPts val="1400"/>
              <a:buChar char="●"/>
            </a:pPr>
            <a:r>
              <a:rPr lang="en"/>
              <a:t>Plot Distribution Score of Score</a:t>
            </a:r>
            <a:endParaRPr/>
          </a:p>
          <a:p>
            <a:pPr indent="-317500" lvl="0" marL="457200" rtl="0" algn="l">
              <a:spcBef>
                <a:spcPts val="0"/>
              </a:spcBef>
              <a:spcAft>
                <a:spcPts val="0"/>
              </a:spcAft>
              <a:buSzPts val="1400"/>
              <a:buChar char="●"/>
            </a:pPr>
            <a:r>
              <a:rPr lang="en"/>
              <a:t>All toxic comments are right skew-high distribution of negative score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cxnSp>
        <p:nvCxnSpPr>
          <p:cNvPr id="78" name="Google Shape;78;p16"/>
          <p:cNvCxnSpPr/>
          <p:nvPr/>
        </p:nvCxnSpPr>
        <p:spPr>
          <a:xfrm>
            <a:off x="3726272" y="1672050"/>
            <a:ext cx="3300" cy="2441400"/>
          </a:xfrm>
          <a:prstGeom prst="straightConnector1">
            <a:avLst/>
          </a:prstGeom>
          <a:noFill/>
          <a:ln cap="flat" cmpd="sng" w="28575">
            <a:solidFill>
              <a:srgbClr val="434343"/>
            </a:solidFill>
            <a:prstDash val="solid"/>
            <a:round/>
            <a:headEnd len="med" w="med" type="none"/>
            <a:tailEnd len="med" w="med" type="none"/>
          </a:ln>
        </p:spPr>
      </p:cxnSp>
      <p:sp>
        <p:nvSpPr>
          <p:cNvPr id="79" name="Google Shape;79;p16"/>
          <p:cNvSpPr txBox="1"/>
          <p:nvPr>
            <p:ph type="title"/>
          </p:nvPr>
        </p:nvSpPr>
        <p:spPr>
          <a:xfrm>
            <a:off x="285750" y="284906"/>
            <a:ext cx="8065500" cy="5778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1F51A4"/>
              </a:buClr>
              <a:buSzPts val="3000"/>
              <a:buFont typeface="Quattrocento Sans"/>
              <a:buNone/>
            </a:pPr>
            <a:r>
              <a:rPr lang="en" sz="3600">
                <a:solidFill>
                  <a:srgbClr val="616262"/>
                </a:solidFill>
                <a:latin typeface="Raleway"/>
                <a:ea typeface="Raleway"/>
                <a:cs typeface="Raleway"/>
                <a:sym typeface="Raleway"/>
              </a:rPr>
              <a:t>AGENDA</a:t>
            </a:r>
            <a:endParaRPr sz="3600">
              <a:solidFill>
                <a:srgbClr val="616262"/>
              </a:solidFill>
              <a:latin typeface="Raleway"/>
              <a:ea typeface="Raleway"/>
              <a:cs typeface="Raleway"/>
              <a:sym typeface="Raleway"/>
            </a:endParaRPr>
          </a:p>
        </p:txBody>
      </p:sp>
      <p:sp>
        <p:nvSpPr>
          <p:cNvPr id="80" name="Google Shape;80;p16"/>
          <p:cNvSpPr txBox="1"/>
          <p:nvPr>
            <p:ph idx="12" type="sldNum"/>
          </p:nvPr>
        </p:nvSpPr>
        <p:spPr>
          <a:xfrm>
            <a:off x="7086600" y="4902839"/>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cxnSp>
        <p:nvCxnSpPr>
          <p:cNvPr id="81" name="Google Shape;81;p16"/>
          <p:cNvCxnSpPr/>
          <p:nvPr/>
        </p:nvCxnSpPr>
        <p:spPr>
          <a:xfrm>
            <a:off x="3726272" y="1291050"/>
            <a:ext cx="3300" cy="1988700"/>
          </a:xfrm>
          <a:prstGeom prst="straightConnector1">
            <a:avLst/>
          </a:prstGeom>
          <a:noFill/>
          <a:ln cap="flat" cmpd="sng" w="28575">
            <a:solidFill>
              <a:srgbClr val="434343"/>
            </a:solidFill>
            <a:prstDash val="solid"/>
            <a:round/>
            <a:headEnd len="med" w="med" type="none"/>
            <a:tailEnd len="med" w="med" type="none"/>
          </a:ln>
        </p:spPr>
      </p:cxnSp>
      <p:sp>
        <p:nvSpPr>
          <p:cNvPr id="82" name="Google Shape;82;p16"/>
          <p:cNvSpPr/>
          <p:nvPr/>
        </p:nvSpPr>
        <p:spPr>
          <a:xfrm flipH="1">
            <a:off x="3657909" y="1291050"/>
            <a:ext cx="143400" cy="143400"/>
          </a:xfrm>
          <a:prstGeom prst="ellipse">
            <a:avLst/>
          </a:prstGeom>
          <a:solidFill>
            <a:srgbClr val="D8D8D8"/>
          </a:solidFill>
          <a:ln cap="flat" cmpd="sng" w="28575">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3" name="Google Shape;83;p16"/>
          <p:cNvSpPr/>
          <p:nvPr/>
        </p:nvSpPr>
        <p:spPr>
          <a:xfrm flipH="1">
            <a:off x="3657909" y="1748250"/>
            <a:ext cx="143400" cy="143400"/>
          </a:xfrm>
          <a:prstGeom prst="ellipse">
            <a:avLst/>
          </a:prstGeom>
          <a:solidFill>
            <a:srgbClr val="D8D8D8"/>
          </a:solidFill>
          <a:ln cap="flat" cmpd="sng" w="28575">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4" name="Google Shape;84;p16"/>
          <p:cNvSpPr/>
          <p:nvPr/>
        </p:nvSpPr>
        <p:spPr>
          <a:xfrm flipH="1">
            <a:off x="3657909" y="2205450"/>
            <a:ext cx="143400" cy="143400"/>
          </a:xfrm>
          <a:prstGeom prst="ellipse">
            <a:avLst/>
          </a:prstGeom>
          <a:solidFill>
            <a:srgbClr val="D8D8D8"/>
          </a:solidFill>
          <a:ln cap="flat" cmpd="sng" w="28575">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5" name="Google Shape;85;p16"/>
          <p:cNvSpPr/>
          <p:nvPr/>
        </p:nvSpPr>
        <p:spPr>
          <a:xfrm flipH="1">
            <a:off x="3657909" y="2662650"/>
            <a:ext cx="143400" cy="143400"/>
          </a:xfrm>
          <a:prstGeom prst="ellipse">
            <a:avLst/>
          </a:prstGeom>
          <a:solidFill>
            <a:srgbClr val="D8D8D8"/>
          </a:solidFill>
          <a:ln cap="flat" cmpd="sng" w="28575">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86" name="Google Shape;86;p16"/>
          <p:cNvCxnSpPr/>
          <p:nvPr/>
        </p:nvCxnSpPr>
        <p:spPr>
          <a:xfrm flipH="1">
            <a:off x="3315084" y="1362713"/>
            <a:ext cx="342900" cy="3300"/>
          </a:xfrm>
          <a:prstGeom prst="straightConnector1">
            <a:avLst/>
          </a:prstGeom>
          <a:noFill/>
          <a:ln cap="flat" cmpd="sng" w="28575">
            <a:solidFill>
              <a:srgbClr val="434343"/>
            </a:solidFill>
            <a:prstDash val="solid"/>
            <a:round/>
            <a:headEnd len="med" w="med" type="none"/>
            <a:tailEnd len="med" w="med" type="none"/>
          </a:ln>
        </p:spPr>
      </p:cxnSp>
      <p:cxnSp>
        <p:nvCxnSpPr>
          <p:cNvPr id="87" name="Google Shape;87;p16"/>
          <p:cNvCxnSpPr/>
          <p:nvPr/>
        </p:nvCxnSpPr>
        <p:spPr>
          <a:xfrm flipH="1">
            <a:off x="3315084" y="1819913"/>
            <a:ext cx="342900" cy="3300"/>
          </a:xfrm>
          <a:prstGeom prst="straightConnector1">
            <a:avLst/>
          </a:prstGeom>
          <a:noFill/>
          <a:ln cap="flat" cmpd="sng" w="28575">
            <a:solidFill>
              <a:srgbClr val="434343"/>
            </a:solidFill>
            <a:prstDash val="solid"/>
            <a:round/>
            <a:headEnd len="med" w="med" type="none"/>
            <a:tailEnd len="med" w="med" type="none"/>
          </a:ln>
        </p:spPr>
      </p:cxnSp>
      <p:cxnSp>
        <p:nvCxnSpPr>
          <p:cNvPr id="88" name="Google Shape;88;p16"/>
          <p:cNvCxnSpPr/>
          <p:nvPr/>
        </p:nvCxnSpPr>
        <p:spPr>
          <a:xfrm flipH="1">
            <a:off x="3315084" y="2277113"/>
            <a:ext cx="342900" cy="3300"/>
          </a:xfrm>
          <a:prstGeom prst="straightConnector1">
            <a:avLst/>
          </a:prstGeom>
          <a:noFill/>
          <a:ln cap="flat" cmpd="sng" w="28575">
            <a:solidFill>
              <a:srgbClr val="434343"/>
            </a:solidFill>
            <a:prstDash val="solid"/>
            <a:round/>
            <a:headEnd len="med" w="med" type="none"/>
            <a:tailEnd len="med" w="med" type="none"/>
          </a:ln>
        </p:spPr>
      </p:cxnSp>
      <p:cxnSp>
        <p:nvCxnSpPr>
          <p:cNvPr id="89" name="Google Shape;89;p16"/>
          <p:cNvCxnSpPr/>
          <p:nvPr/>
        </p:nvCxnSpPr>
        <p:spPr>
          <a:xfrm flipH="1">
            <a:off x="3315084" y="2734313"/>
            <a:ext cx="342900" cy="3300"/>
          </a:xfrm>
          <a:prstGeom prst="straightConnector1">
            <a:avLst/>
          </a:prstGeom>
          <a:noFill/>
          <a:ln cap="flat" cmpd="sng" w="28575">
            <a:solidFill>
              <a:srgbClr val="434343"/>
            </a:solidFill>
            <a:prstDash val="solid"/>
            <a:round/>
            <a:headEnd len="med" w="med" type="none"/>
            <a:tailEnd len="med" w="med" type="none"/>
          </a:ln>
        </p:spPr>
      </p:cxnSp>
      <p:sp>
        <p:nvSpPr>
          <p:cNvPr id="90" name="Google Shape;90;p16"/>
          <p:cNvSpPr txBox="1"/>
          <p:nvPr/>
        </p:nvSpPr>
        <p:spPr>
          <a:xfrm>
            <a:off x="2852316" y="1183725"/>
            <a:ext cx="405600" cy="250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800">
                <a:solidFill>
                  <a:srgbClr val="666666"/>
                </a:solidFill>
                <a:latin typeface="Roboto"/>
                <a:ea typeface="Roboto"/>
                <a:cs typeface="Roboto"/>
                <a:sym typeface="Roboto"/>
              </a:rPr>
              <a:t>01</a:t>
            </a:r>
            <a:endParaRPr b="1" sz="1800">
              <a:solidFill>
                <a:srgbClr val="666666"/>
              </a:solidFill>
              <a:latin typeface="Roboto"/>
              <a:ea typeface="Roboto"/>
              <a:cs typeface="Roboto"/>
              <a:sym typeface="Roboto"/>
            </a:endParaRPr>
          </a:p>
        </p:txBody>
      </p:sp>
      <p:sp>
        <p:nvSpPr>
          <p:cNvPr id="91" name="Google Shape;91;p16"/>
          <p:cNvSpPr txBox="1"/>
          <p:nvPr/>
        </p:nvSpPr>
        <p:spPr>
          <a:xfrm>
            <a:off x="2852316" y="1640925"/>
            <a:ext cx="405600" cy="250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800">
                <a:solidFill>
                  <a:srgbClr val="666666"/>
                </a:solidFill>
                <a:latin typeface="Roboto"/>
                <a:ea typeface="Roboto"/>
                <a:cs typeface="Roboto"/>
                <a:sym typeface="Roboto"/>
              </a:rPr>
              <a:t>02</a:t>
            </a:r>
            <a:endParaRPr b="1" sz="1800">
              <a:solidFill>
                <a:srgbClr val="666666"/>
              </a:solidFill>
              <a:latin typeface="Roboto"/>
              <a:ea typeface="Roboto"/>
              <a:cs typeface="Roboto"/>
              <a:sym typeface="Roboto"/>
            </a:endParaRPr>
          </a:p>
        </p:txBody>
      </p:sp>
      <p:sp>
        <p:nvSpPr>
          <p:cNvPr id="92" name="Google Shape;92;p16"/>
          <p:cNvSpPr txBox="1"/>
          <p:nvPr/>
        </p:nvSpPr>
        <p:spPr>
          <a:xfrm>
            <a:off x="2852316" y="2098125"/>
            <a:ext cx="405600" cy="250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800">
                <a:solidFill>
                  <a:srgbClr val="666666"/>
                </a:solidFill>
                <a:latin typeface="Roboto"/>
                <a:ea typeface="Roboto"/>
                <a:cs typeface="Roboto"/>
                <a:sym typeface="Roboto"/>
              </a:rPr>
              <a:t>03</a:t>
            </a:r>
            <a:endParaRPr b="1" sz="1800">
              <a:solidFill>
                <a:srgbClr val="666666"/>
              </a:solidFill>
              <a:latin typeface="Roboto"/>
              <a:ea typeface="Roboto"/>
              <a:cs typeface="Roboto"/>
              <a:sym typeface="Roboto"/>
            </a:endParaRPr>
          </a:p>
        </p:txBody>
      </p:sp>
      <p:sp>
        <p:nvSpPr>
          <p:cNvPr id="93" name="Google Shape;93;p16"/>
          <p:cNvSpPr txBox="1"/>
          <p:nvPr/>
        </p:nvSpPr>
        <p:spPr>
          <a:xfrm>
            <a:off x="2852316" y="2555325"/>
            <a:ext cx="405600" cy="250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800">
                <a:solidFill>
                  <a:srgbClr val="666666"/>
                </a:solidFill>
                <a:latin typeface="Roboto"/>
                <a:ea typeface="Roboto"/>
                <a:cs typeface="Roboto"/>
                <a:sym typeface="Roboto"/>
              </a:rPr>
              <a:t>04</a:t>
            </a:r>
            <a:endParaRPr b="1" sz="1800">
              <a:solidFill>
                <a:srgbClr val="666666"/>
              </a:solidFill>
              <a:latin typeface="Roboto"/>
              <a:ea typeface="Roboto"/>
              <a:cs typeface="Roboto"/>
              <a:sym typeface="Roboto"/>
            </a:endParaRPr>
          </a:p>
        </p:txBody>
      </p:sp>
      <p:sp>
        <p:nvSpPr>
          <p:cNvPr id="94" name="Google Shape;94;p16"/>
          <p:cNvSpPr txBox="1"/>
          <p:nvPr/>
        </p:nvSpPr>
        <p:spPr>
          <a:xfrm>
            <a:off x="3869094" y="1137150"/>
            <a:ext cx="2016300" cy="34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800">
                <a:solidFill>
                  <a:srgbClr val="595959"/>
                </a:solidFill>
                <a:latin typeface="Quattrocento Sans"/>
                <a:ea typeface="Quattrocento Sans"/>
                <a:cs typeface="Quattrocento Sans"/>
                <a:sym typeface="Quattrocento Sans"/>
              </a:rPr>
              <a:t>Context</a:t>
            </a:r>
            <a:endParaRPr b="1" sz="1800">
              <a:solidFill>
                <a:srgbClr val="595959"/>
              </a:solidFill>
              <a:latin typeface="Quattrocento Sans"/>
              <a:ea typeface="Quattrocento Sans"/>
              <a:cs typeface="Quattrocento Sans"/>
              <a:sym typeface="Quattrocento Sans"/>
            </a:endParaRPr>
          </a:p>
        </p:txBody>
      </p:sp>
      <p:sp>
        <p:nvSpPr>
          <p:cNvPr id="95" name="Google Shape;95;p16"/>
          <p:cNvSpPr txBox="1"/>
          <p:nvPr/>
        </p:nvSpPr>
        <p:spPr>
          <a:xfrm>
            <a:off x="3858470" y="1585575"/>
            <a:ext cx="2536200" cy="34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800">
                <a:solidFill>
                  <a:srgbClr val="595959"/>
                </a:solidFill>
                <a:latin typeface="Quattrocento Sans"/>
                <a:ea typeface="Quattrocento Sans"/>
                <a:cs typeface="Quattrocento Sans"/>
                <a:sym typeface="Quattrocento Sans"/>
              </a:rPr>
              <a:t>Data Description</a:t>
            </a:r>
            <a:endParaRPr b="1" sz="1800">
              <a:solidFill>
                <a:srgbClr val="595959"/>
              </a:solidFill>
              <a:latin typeface="Quattrocento Sans"/>
              <a:ea typeface="Quattrocento Sans"/>
              <a:cs typeface="Quattrocento Sans"/>
              <a:sym typeface="Quattrocento Sans"/>
            </a:endParaRPr>
          </a:p>
        </p:txBody>
      </p:sp>
      <p:sp>
        <p:nvSpPr>
          <p:cNvPr id="96" name="Google Shape;96;p16"/>
          <p:cNvSpPr txBox="1"/>
          <p:nvPr/>
        </p:nvSpPr>
        <p:spPr>
          <a:xfrm>
            <a:off x="3858486" y="2042775"/>
            <a:ext cx="3312600" cy="34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800">
                <a:solidFill>
                  <a:srgbClr val="595959"/>
                </a:solidFill>
                <a:latin typeface="Quattrocento Sans"/>
                <a:ea typeface="Quattrocento Sans"/>
                <a:cs typeface="Quattrocento Sans"/>
                <a:sym typeface="Quattrocento Sans"/>
              </a:rPr>
              <a:t>Data Munging</a:t>
            </a:r>
            <a:endParaRPr b="1" sz="1800">
              <a:solidFill>
                <a:srgbClr val="595959"/>
              </a:solidFill>
              <a:latin typeface="Quattrocento Sans"/>
              <a:ea typeface="Quattrocento Sans"/>
              <a:cs typeface="Quattrocento Sans"/>
              <a:sym typeface="Quattrocento Sans"/>
            </a:endParaRPr>
          </a:p>
        </p:txBody>
      </p:sp>
      <p:sp>
        <p:nvSpPr>
          <p:cNvPr id="97" name="Google Shape;97;p16"/>
          <p:cNvSpPr txBox="1"/>
          <p:nvPr/>
        </p:nvSpPr>
        <p:spPr>
          <a:xfrm>
            <a:off x="3858486" y="2957175"/>
            <a:ext cx="3312600" cy="34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800">
                <a:solidFill>
                  <a:srgbClr val="595959"/>
                </a:solidFill>
                <a:latin typeface="Quattrocento Sans"/>
                <a:ea typeface="Quattrocento Sans"/>
                <a:cs typeface="Quattrocento Sans"/>
                <a:sym typeface="Quattrocento Sans"/>
              </a:rPr>
              <a:t>Detection Modelling</a:t>
            </a:r>
            <a:endParaRPr b="1" sz="1800">
              <a:solidFill>
                <a:srgbClr val="595959"/>
              </a:solidFill>
              <a:latin typeface="Quattrocento Sans"/>
              <a:ea typeface="Quattrocento Sans"/>
              <a:cs typeface="Quattrocento Sans"/>
              <a:sym typeface="Quattrocento Sans"/>
            </a:endParaRPr>
          </a:p>
        </p:txBody>
      </p:sp>
      <p:sp>
        <p:nvSpPr>
          <p:cNvPr id="98" name="Google Shape;98;p16"/>
          <p:cNvSpPr/>
          <p:nvPr/>
        </p:nvSpPr>
        <p:spPr>
          <a:xfrm flipH="1">
            <a:off x="3657909" y="3121650"/>
            <a:ext cx="143400" cy="143400"/>
          </a:xfrm>
          <a:prstGeom prst="ellipse">
            <a:avLst/>
          </a:prstGeom>
          <a:solidFill>
            <a:srgbClr val="D8D8D8"/>
          </a:solidFill>
          <a:ln cap="flat" cmpd="sng" w="2857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99" name="Google Shape;99;p16"/>
          <p:cNvCxnSpPr/>
          <p:nvPr/>
        </p:nvCxnSpPr>
        <p:spPr>
          <a:xfrm flipH="1">
            <a:off x="3315084" y="3193313"/>
            <a:ext cx="342900" cy="3300"/>
          </a:xfrm>
          <a:prstGeom prst="straightConnector1">
            <a:avLst/>
          </a:prstGeom>
          <a:noFill/>
          <a:ln cap="flat" cmpd="sng" w="28575">
            <a:solidFill>
              <a:srgbClr val="434343"/>
            </a:solidFill>
            <a:prstDash val="solid"/>
            <a:round/>
            <a:headEnd len="med" w="med" type="none"/>
            <a:tailEnd len="med" w="med" type="none"/>
          </a:ln>
        </p:spPr>
      </p:cxnSp>
      <p:sp>
        <p:nvSpPr>
          <p:cNvPr id="100" name="Google Shape;100;p16"/>
          <p:cNvSpPr txBox="1"/>
          <p:nvPr/>
        </p:nvSpPr>
        <p:spPr>
          <a:xfrm>
            <a:off x="2852316" y="3014325"/>
            <a:ext cx="405600" cy="250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800">
                <a:solidFill>
                  <a:srgbClr val="666666"/>
                </a:solidFill>
                <a:latin typeface="Roboto"/>
                <a:ea typeface="Roboto"/>
                <a:cs typeface="Roboto"/>
                <a:sym typeface="Roboto"/>
              </a:rPr>
              <a:t>05</a:t>
            </a:r>
            <a:endParaRPr b="1" sz="1800">
              <a:solidFill>
                <a:srgbClr val="666666"/>
              </a:solidFill>
              <a:latin typeface="Roboto"/>
              <a:ea typeface="Roboto"/>
              <a:cs typeface="Roboto"/>
              <a:sym typeface="Roboto"/>
            </a:endParaRPr>
          </a:p>
        </p:txBody>
      </p:sp>
      <p:sp>
        <p:nvSpPr>
          <p:cNvPr id="101" name="Google Shape;101;p16"/>
          <p:cNvSpPr txBox="1"/>
          <p:nvPr/>
        </p:nvSpPr>
        <p:spPr>
          <a:xfrm>
            <a:off x="3858486" y="3416175"/>
            <a:ext cx="3429300" cy="34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800">
                <a:solidFill>
                  <a:srgbClr val="595959"/>
                </a:solidFill>
                <a:latin typeface="Quattrocento Sans"/>
                <a:ea typeface="Quattrocento Sans"/>
                <a:cs typeface="Quattrocento Sans"/>
                <a:sym typeface="Quattrocento Sans"/>
              </a:rPr>
              <a:t>Application</a:t>
            </a:r>
            <a:endParaRPr b="1" sz="1800">
              <a:solidFill>
                <a:srgbClr val="595959"/>
              </a:solidFill>
              <a:latin typeface="Quattrocento Sans"/>
              <a:ea typeface="Quattrocento Sans"/>
              <a:cs typeface="Quattrocento Sans"/>
              <a:sym typeface="Quattrocento Sans"/>
            </a:endParaRPr>
          </a:p>
        </p:txBody>
      </p:sp>
      <p:sp>
        <p:nvSpPr>
          <p:cNvPr id="102" name="Google Shape;102;p16"/>
          <p:cNvSpPr/>
          <p:nvPr/>
        </p:nvSpPr>
        <p:spPr>
          <a:xfrm flipH="1">
            <a:off x="3657909" y="3578850"/>
            <a:ext cx="143400" cy="143400"/>
          </a:xfrm>
          <a:prstGeom prst="ellipse">
            <a:avLst/>
          </a:prstGeom>
          <a:solidFill>
            <a:srgbClr val="D8D8D8"/>
          </a:solidFill>
          <a:ln cap="flat" cmpd="sng" w="2857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103" name="Google Shape;103;p16"/>
          <p:cNvCxnSpPr/>
          <p:nvPr/>
        </p:nvCxnSpPr>
        <p:spPr>
          <a:xfrm flipH="1">
            <a:off x="3315084" y="3650513"/>
            <a:ext cx="342900" cy="3300"/>
          </a:xfrm>
          <a:prstGeom prst="straightConnector1">
            <a:avLst/>
          </a:prstGeom>
          <a:noFill/>
          <a:ln cap="flat" cmpd="sng" w="28575">
            <a:solidFill>
              <a:srgbClr val="434343"/>
            </a:solidFill>
            <a:prstDash val="solid"/>
            <a:round/>
            <a:headEnd len="med" w="med" type="none"/>
            <a:tailEnd len="med" w="med" type="none"/>
          </a:ln>
        </p:spPr>
      </p:cxnSp>
      <p:sp>
        <p:nvSpPr>
          <p:cNvPr id="104" name="Google Shape;104;p16"/>
          <p:cNvSpPr txBox="1"/>
          <p:nvPr/>
        </p:nvSpPr>
        <p:spPr>
          <a:xfrm>
            <a:off x="3858486" y="2499975"/>
            <a:ext cx="3312600" cy="34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800">
                <a:solidFill>
                  <a:srgbClr val="595959"/>
                </a:solidFill>
                <a:latin typeface="Quattrocento Sans"/>
                <a:ea typeface="Quattrocento Sans"/>
                <a:cs typeface="Quattrocento Sans"/>
                <a:sym typeface="Quattrocento Sans"/>
              </a:rPr>
              <a:t>Exploratory Data Analysis</a:t>
            </a:r>
            <a:r>
              <a:rPr b="1" lang="en" sz="1800">
                <a:solidFill>
                  <a:srgbClr val="595959"/>
                </a:solidFill>
                <a:latin typeface="Quattrocento Sans"/>
                <a:ea typeface="Quattrocento Sans"/>
                <a:cs typeface="Quattrocento Sans"/>
                <a:sym typeface="Quattrocento Sans"/>
              </a:rPr>
              <a:t> </a:t>
            </a:r>
            <a:endParaRPr b="1" sz="1800">
              <a:solidFill>
                <a:srgbClr val="595959"/>
              </a:solidFill>
              <a:latin typeface="Quattrocento Sans"/>
              <a:ea typeface="Quattrocento Sans"/>
              <a:cs typeface="Quattrocento Sans"/>
              <a:sym typeface="Quattrocento Sans"/>
            </a:endParaRPr>
          </a:p>
        </p:txBody>
      </p:sp>
      <p:sp>
        <p:nvSpPr>
          <p:cNvPr id="105" name="Google Shape;105;p16"/>
          <p:cNvSpPr txBox="1"/>
          <p:nvPr/>
        </p:nvSpPr>
        <p:spPr>
          <a:xfrm>
            <a:off x="3858486" y="3875163"/>
            <a:ext cx="3429300" cy="34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800">
                <a:solidFill>
                  <a:srgbClr val="595959"/>
                </a:solidFill>
                <a:latin typeface="Quattrocento Sans"/>
                <a:ea typeface="Quattrocento Sans"/>
                <a:cs typeface="Quattrocento Sans"/>
                <a:sym typeface="Quattrocento Sans"/>
              </a:rPr>
              <a:t>Moving Forward &amp; Conclusion</a:t>
            </a:r>
            <a:endParaRPr b="1" sz="1800">
              <a:solidFill>
                <a:srgbClr val="595959"/>
              </a:solidFill>
              <a:latin typeface="Quattrocento Sans"/>
              <a:ea typeface="Quattrocento Sans"/>
              <a:cs typeface="Quattrocento Sans"/>
              <a:sym typeface="Quattrocento Sans"/>
            </a:endParaRPr>
          </a:p>
        </p:txBody>
      </p:sp>
      <p:sp>
        <p:nvSpPr>
          <p:cNvPr id="106" name="Google Shape;106;p16"/>
          <p:cNvSpPr/>
          <p:nvPr/>
        </p:nvSpPr>
        <p:spPr>
          <a:xfrm flipH="1">
            <a:off x="3657909" y="4021350"/>
            <a:ext cx="143400" cy="143400"/>
          </a:xfrm>
          <a:prstGeom prst="ellipse">
            <a:avLst/>
          </a:prstGeom>
          <a:solidFill>
            <a:srgbClr val="D8D8D8"/>
          </a:solidFill>
          <a:ln cap="flat" cmpd="sng" w="28575">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107" name="Google Shape;107;p16"/>
          <p:cNvCxnSpPr/>
          <p:nvPr/>
        </p:nvCxnSpPr>
        <p:spPr>
          <a:xfrm flipH="1">
            <a:off x="3315084" y="4093013"/>
            <a:ext cx="342900" cy="3300"/>
          </a:xfrm>
          <a:prstGeom prst="straightConnector1">
            <a:avLst/>
          </a:prstGeom>
          <a:noFill/>
          <a:ln cap="flat" cmpd="sng" w="28575">
            <a:solidFill>
              <a:srgbClr val="434343"/>
            </a:solidFill>
            <a:prstDash val="solid"/>
            <a:round/>
            <a:headEnd len="med" w="med" type="none"/>
            <a:tailEnd len="med" w="med" type="none"/>
          </a:ln>
        </p:spPr>
      </p:cxnSp>
      <p:sp>
        <p:nvSpPr>
          <p:cNvPr id="108" name="Google Shape;108;p16"/>
          <p:cNvSpPr txBox="1"/>
          <p:nvPr/>
        </p:nvSpPr>
        <p:spPr>
          <a:xfrm>
            <a:off x="2852316" y="3473325"/>
            <a:ext cx="405600" cy="250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800">
                <a:solidFill>
                  <a:srgbClr val="666666"/>
                </a:solidFill>
                <a:latin typeface="Roboto"/>
                <a:ea typeface="Roboto"/>
                <a:cs typeface="Roboto"/>
                <a:sym typeface="Roboto"/>
              </a:rPr>
              <a:t>06</a:t>
            </a:r>
            <a:endParaRPr b="1" sz="1800">
              <a:solidFill>
                <a:srgbClr val="666666"/>
              </a:solidFill>
              <a:latin typeface="Roboto"/>
              <a:ea typeface="Roboto"/>
              <a:cs typeface="Roboto"/>
              <a:sym typeface="Roboto"/>
            </a:endParaRPr>
          </a:p>
        </p:txBody>
      </p:sp>
      <p:sp>
        <p:nvSpPr>
          <p:cNvPr id="109" name="Google Shape;109;p16"/>
          <p:cNvSpPr txBox="1"/>
          <p:nvPr/>
        </p:nvSpPr>
        <p:spPr>
          <a:xfrm>
            <a:off x="2852316" y="3932325"/>
            <a:ext cx="405600" cy="250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800">
                <a:solidFill>
                  <a:srgbClr val="666666"/>
                </a:solidFill>
                <a:latin typeface="Roboto"/>
                <a:ea typeface="Roboto"/>
                <a:cs typeface="Roboto"/>
                <a:sym typeface="Roboto"/>
              </a:rPr>
              <a:t>07</a:t>
            </a:r>
            <a:endParaRPr b="1" sz="1800">
              <a:solidFill>
                <a:srgbClr val="666666"/>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34"/>
          <p:cNvSpPr txBox="1"/>
          <p:nvPr>
            <p:ph type="title"/>
          </p:nvPr>
        </p:nvSpPr>
        <p:spPr>
          <a:xfrm>
            <a:off x="285750" y="375662"/>
            <a:ext cx="8415300" cy="3351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1F51A4"/>
              </a:buClr>
              <a:buSzPts val="1900"/>
              <a:buFont typeface="Quattrocento Sans"/>
              <a:buNone/>
            </a:pPr>
            <a:r>
              <a:rPr lang="en" sz="3600">
                <a:solidFill>
                  <a:srgbClr val="616262"/>
                </a:solidFill>
                <a:latin typeface="Lato"/>
                <a:ea typeface="Lato"/>
                <a:cs typeface="Lato"/>
                <a:sym typeface="Lato"/>
              </a:rPr>
              <a:t>Statistical Analysis</a:t>
            </a:r>
            <a:endParaRPr sz="3600">
              <a:solidFill>
                <a:srgbClr val="616262"/>
              </a:solidFill>
              <a:latin typeface="Lato"/>
              <a:ea typeface="Lato"/>
              <a:cs typeface="Lato"/>
              <a:sym typeface="Lato"/>
            </a:endParaRPr>
          </a:p>
        </p:txBody>
      </p:sp>
      <p:pic>
        <p:nvPicPr>
          <p:cNvPr id="397" name="Google Shape;397;p34"/>
          <p:cNvPicPr preferRelativeResize="0"/>
          <p:nvPr/>
        </p:nvPicPr>
        <p:blipFill>
          <a:blip r:embed="rId3">
            <a:alphaModFix/>
          </a:blip>
          <a:stretch>
            <a:fillRect/>
          </a:stretch>
        </p:blipFill>
        <p:spPr>
          <a:xfrm>
            <a:off x="4722250" y="980226"/>
            <a:ext cx="3403331" cy="2947900"/>
          </a:xfrm>
          <a:prstGeom prst="rect">
            <a:avLst/>
          </a:prstGeom>
          <a:noFill/>
          <a:ln>
            <a:noFill/>
          </a:ln>
        </p:spPr>
      </p:pic>
      <p:sp>
        <p:nvSpPr>
          <p:cNvPr id="398" name="Google Shape;398;p34"/>
          <p:cNvSpPr txBox="1"/>
          <p:nvPr>
            <p:ph idx="1" type="body"/>
          </p:nvPr>
        </p:nvSpPr>
        <p:spPr>
          <a:xfrm>
            <a:off x="1317075" y="3960150"/>
            <a:ext cx="2214300" cy="5157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lang="en" sz="1600"/>
              <a:t>Top Ngram Frequency</a:t>
            </a:r>
            <a:endParaRPr sz="1600"/>
          </a:p>
        </p:txBody>
      </p:sp>
      <p:sp>
        <p:nvSpPr>
          <p:cNvPr id="399" name="Google Shape;399;p34"/>
          <p:cNvSpPr txBox="1"/>
          <p:nvPr>
            <p:ph idx="1" type="body"/>
          </p:nvPr>
        </p:nvSpPr>
        <p:spPr>
          <a:xfrm>
            <a:off x="5154850" y="3928125"/>
            <a:ext cx="2214300" cy="5157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lang="en" sz="1600"/>
              <a:t>Correlation Analysis</a:t>
            </a:r>
            <a:endParaRPr sz="1600"/>
          </a:p>
        </p:txBody>
      </p:sp>
      <p:pic>
        <p:nvPicPr>
          <p:cNvPr id="400" name="Google Shape;400;p34"/>
          <p:cNvPicPr preferRelativeResize="0"/>
          <p:nvPr/>
        </p:nvPicPr>
        <p:blipFill>
          <a:blip r:embed="rId4">
            <a:alphaModFix/>
          </a:blip>
          <a:stretch>
            <a:fillRect/>
          </a:stretch>
        </p:blipFill>
        <p:spPr>
          <a:xfrm>
            <a:off x="790825" y="1056437"/>
            <a:ext cx="3183790" cy="286838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35"/>
          <p:cNvSpPr txBox="1"/>
          <p:nvPr>
            <p:ph idx="12" type="sldNum"/>
          </p:nvPr>
        </p:nvSpPr>
        <p:spPr>
          <a:xfrm>
            <a:off x="4171950" y="3677130"/>
            <a:ext cx="1542900" cy="2055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
        <p:nvSpPr>
          <p:cNvPr id="406" name="Google Shape;406;p35"/>
          <p:cNvSpPr/>
          <p:nvPr/>
        </p:nvSpPr>
        <p:spPr>
          <a:xfrm>
            <a:off x="2600175" y="3481556"/>
            <a:ext cx="1590900" cy="4845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b="1" sz="1100">
              <a:solidFill>
                <a:srgbClr val="666666"/>
              </a:solidFill>
            </a:endParaRPr>
          </a:p>
          <a:p>
            <a:pPr indent="0" lvl="0" marL="0" marR="0" rtl="0" algn="ctr">
              <a:spcBef>
                <a:spcPts val="0"/>
              </a:spcBef>
              <a:spcAft>
                <a:spcPts val="0"/>
              </a:spcAft>
              <a:buNone/>
            </a:pPr>
            <a:r>
              <a:t/>
            </a:r>
            <a:endParaRPr b="1" sz="1400">
              <a:solidFill>
                <a:srgbClr val="666666"/>
              </a:solidFill>
            </a:endParaRPr>
          </a:p>
        </p:txBody>
      </p:sp>
      <p:sp>
        <p:nvSpPr>
          <p:cNvPr id="407" name="Google Shape;407;p35"/>
          <p:cNvSpPr txBox="1"/>
          <p:nvPr>
            <p:ph type="title"/>
          </p:nvPr>
        </p:nvSpPr>
        <p:spPr>
          <a:xfrm>
            <a:off x="438150" y="0"/>
            <a:ext cx="7829100" cy="2481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accent1"/>
              </a:buClr>
              <a:buSzPts val="6600"/>
              <a:buFont typeface="Quattrocento Sans"/>
              <a:buNone/>
            </a:pPr>
            <a:r>
              <a:rPr lang="en" sz="6600">
                <a:solidFill>
                  <a:srgbClr val="616262"/>
                </a:solidFill>
                <a:latin typeface="Lato"/>
                <a:ea typeface="Lato"/>
                <a:cs typeface="Lato"/>
                <a:sym typeface="Lato"/>
              </a:rPr>
              <a:t>05</a:t>
            </a:r>
            <a:br>
              <a:rPr lang="en">
                <a:solidFill>
                  <a:srgbClr val="616262"/>
                </a:solidFill>
                <a:latin typeface="Lato"/>
                <a:ea typeface="Lato"/>
                <a:cs typeface="Lato"/>
                <a:sym typeface="Lato"/>
              </a:rPr>
            </a:br>
            <a:r>
              <a:rPr lang="en" sz="3600">
                <a:solidFill>
                  <a:srgbClr val="616262"/>
                </a:solidFill>
                <a:latin typeface="Lato"/>
                <a:ea typeface="Lato"/>
                <a:cs typeface="Lato"/>
                <a:sym typeface="Lato"/>
              </a:rPr>
              <a:t>Detection Modelling</a:t>
            </a:r>
            <a:br>
              <a:rPr lang="en">
                <a:solidFill>
                  <a:srgbClr val="616262"/>
                </a:solidFill>
                <a:latin typeface="Lato"/>
                <a:ea typeface="Lato"/>
                <a:cs typeface="Lato"/>
                <a:sym typeface="Lato"/>
              </a:rPr>
            </a:br>
            <a:endParaRPr>
              <a:solidFill>
                <a:srgbClr val="616262"/>
              </a:solidFill>
              <a:latin typeface="Lato"/>
              <a:ea typeface="Lato"/>
              <a:cs typeface="Lato"/>
              <a:sym typeface="Lato"/>
            </a:endParaRPr>
          </a:p>
        </p:txBody>
      </p:sp>
      <p:sp>
        <p:nvSpPr>
          <p:cNvPr id="408" name="Google Shape;408;p35"/>
          <p:cNvSpPr/>
          <p:nvPr/>
        </p:nvSpPr>
        <p:spPr>
          <a:xfrm>
            <a:off x="2553371" y="3481556"/>
            <a:ext cx="1713900" cy="4845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Clr>
                <a:schemeClr val="dk1"/>
              </a:buClr>
              <a:buFont typeface="Arial"/>
              <a:buNone/>
            </a:pPr>
            <a:r>
              <a:rPr b="1" lang="en">
                <a:solidFill>
                  <a:srgbClr val="666666"/>
                </a:solidFill>
              </a:rPr>
              <a:t>Machine Learning</a:t>
            </a:r>
            <a:endParaRPr b="1" sz="1100">
              <a:solidFill>
                <a:srgbClr val="666666"/>
              </a:solidFill>
            </a:endParaRPr>
          </a:p>
        </p:txBody>
      </p:sp>
      <p:sp>
        <p:nvSpPr>
          <p:cNvPr id="409" name="Google Shape;409;p35"/>
          <p:cNvSpPr/>
          <p:nvPr/>
        </p:nvSpPr>
        <p:spPr>
          <a:xfrm>
            <a:off x="4717925" y="3481547"/>
            <a:ext cx="1863900" cy="4845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a:solidFill>
                  <a:srgbClr val="666666"/>
                </a:solidFill>
              </a:rPr>
              <a:t>Deep Learning</a:t>
            </a:r>
            <a:endParaRPr b="1" sz="1100">
              <a:solidFill>
                <a:srgbClr val="666666"/>
              </a:solidFill>
            </a:endParaRPr>
          </a:p>
        </p:txBody>
      </p:sp>
      <p:grpSp>
        <p:nvGrpSpPr>
          <p:cNvPr id="410" name="Google Shape;410;p35"/>
          <p:cNvGrpSpPr/>
          <p:nvPr/>
        </p:nvGrpSpPr>
        <p:grpSpPr>
          <a:xfrm>
            <a:off x="2819776" y="2192974"/>
            <a:ext cx="1151775" cy="1154025"/>
            <a:chOff x="4709747" y="1208942"/>
            <a:chExt cx="1535700" cy="1538700"/>
          </a:xfrm>
        </p:grpSpPr>
        <p:sp>
          <p:nvSpPr>
            <p:cNvPr id="411" name="Google Shape;411;p35"/>
            <p:cNvSpPr/>
            <p:nvPr/>
          </p:nvSpPr>
          <p:spPr>
            <a:xfrm>
              <a:off x="4709747" y="1208942"/>
              <a:ext cx="1535700" cy="1538700"/>
            </a:xfrm>
            <a:prstGeom prst="ellipse">
              <a:avLst/>
            </a:prstGeom>
            <a:solidFill>
              <a:srgbClr val="57687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12" name="Google Shape;412;p35"/>
            <p:cNvSpPr/>
            <p:nvPr/>
          </p:nvSpPr>
          <p:spPr>
            <a:xfrm>
              <a:off x="4850423" y="1345223"/>
              <a:ext cx="1254300" cy="1266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grpSp>
      <p:sp>
        <p:nvSpPr>
          <p:cNvPr id="413" name="Google Shape;413;p35"/>
          <p:cNvSpPr/>
          <p:nvPr/>
        </p:nvSpPr>
        <p:spPr>
          <a:xfrm>
            <a:off x="885310" y="2853136"/>
            <a:ext cx="196658" cy="271425"/>
          </a:xfrm>
          <a:custGeom>
            <a:rect b="b" l="l" r="r" t="t"/>
            <a:pathLst>
              <a:path extrusionOk="0" h="3389" w="2456">
                <a:moveTo>
                  <a:pt x="1228" y="308"/>
                </a:moveTo>
                <a:lnTo>
                  <a:pt x="1144" y="312"/>
                </a:lnTo>
                <a:lnTo>
                  <a:pt x="1063" y="322"/>
                </a:lnTo>
                <a:lnTo>
                  <a:pt x="985" y="339"/>
                </a:lnTo>
                <a:lnTo>
                  <a:pt x="908" y="362"/>
                </a:lnTo>
                <a:lnTo>
                  <a:pt x="835" y="392"/>
                </a:lnTo>
                <a:lnTo>
                  <a:pt x="765" y="428"/>
                </a:lnTo>
                <a:lnTo>
                  <a:pt x="699" y="468"/>
                </a:lnTo>
                <a:lnTo>
                  <a:pt x="638" y="513"/>
                </a:lnTo>
                <a:lnTo>
                  <a:pt x="580" y="564"/>
                </a:lnTo>
                <a:lnTo>
                  <a:pt x="527" y="618"/>
                </a:lnTo>
                <a:lnTo>
                  <a:pt x="480" y="677"/>
                </a:lnTo>
                <a:lnTo>
                  <a:pt x="437" y="740"/>
                </a:lnTo>
                <a:lnTo>
                  <a:pt x="400" y="805"/>
                </a:lnTo>
                <a:lnTo>
                  <a:pt x="368" y="875"/>
                </a:lnTo>
                <a:lnTo>
                  <a:pt x="344" y="948"/>
                </a:lnTo>
                <a:lnTo>
                  <a:pt x="326" y="1022"/>
                </a:lnTo>
                <a:lnTo>
                  <a:pt x="315" y="1099"/>
                </a:lnTo>
                <a:lnTo>
                  <a:pt x="311" y="1178"/>
                </a:lnTo>
                <a:lnTo>
                  <a:pt x="314" y="1251"/>
                </a:lnTo>
                <a:lnTo>
                  <a:pt x="320" y="1319"/>
                </a:lnTo>
                <a:lnTo>
                  <a:pt x="330" y="1383"/>
                </a:lnTo>
                <a:lnTo>
                  <a:pt x="344" y="1444"/>
                </a:lnTo>
                <a:lnTo>
                  <a:pt x="360" y="1500"/>
                </a:lnTo>
                <a:lnTo>
                  <a:pt x="379" y="1553"/>
                </a:lnTo>
                <a:lnTo>
                  <a:pt x="401" y="1604"/>
                </a:lnTo>
                <a:lnTo>
                  <a:pt x="425" y="1651"/>
                </a:lnTo>
                <a:lnTo>
                  <a:pt x="449" y="1697"/>
                </a:lnTo>
                <a:lnTo>
                  <a:pt x="476" y="1740"/>
                </a:lnTo>
                <a:lnTo>
                  <a:pt x="501" y="1781"/>
                </a:lnTo>
                <a:lnTo>
                  <a:pt x="529" y="1821"/>
                </a:lnTo>
                <a:lnTo>
                  <a:pt x="555" y="1860"/>
                </a:lnTo>
                <a:lnTo>
                  <a:pt x="585" y="1905"/>
                </a:lnTo>
                <a:lnTo>
                  <a:pt x="614" y="1949"/>
                </a:lnTo>
                <a:lnTo>
                  <a:pt x="642" y="1993"/>
                </a:lnTo>
                <a:lnTo>
                  <a:pt x="667" y="2037"/>
                </a:lnTo>
                <a:lnTo>
                  <a:pt x="689" y="2083"/>
                </a:lnTo>
                <a:lnTo>
                  <a:pt x="707" y="2130"/>
                </a:lnTo>
                <a:lnTo>
                  <a:pt x="721" y="2179"/>
                </a:lnTo>
                <a:lnTo>
                  <a:pt x="730" y="2231"/>
                </a:lnTo>
                <a:lnTo>
                  <a:pt x="732" y="2285"/>
                </a:lnTo>
                <a:lnTo>
                  <a:pt x="736" y="2315"/>
                </a:lnTo>
                <a:lnTo>
                  <a:pt x="747" y="2344"/>
                </a:lnTo>
                <a:lnTo>
                  <a:pt x="763" y="2370"/>
                </a:lnTo>
                <a:lnTo>
                  <a:pt x="783" y="2394"/>
                </a:lnTo>
                <a:lnTo>
                  <a:pt x="804" y="2416"/>
                </a:lnTo>
                <a:lnTo>
                  <a:pt x="827" y="2435"/>
                </a:lnTo>
                <a:lnTo>
                  <a:pt x="849" y="2451"/>
                </a:lnTo>
                <a:lnTo>
                  <a:pt x="1607" y="2451"/>
                </a:lnTo>
                <a:lnTo>
                  <a:pt x="1629" y="2435"/>
                </a:lnTo>
                <a:lnTo>
                  <a:pt x="1652" y="2416"/>
                </a:lnTo>
                <a:lnTo>
                  <a:pt x="1675" y="2394"/>
                </a:lnTo>
                <a:lnTo>
                  <a:pt x="1694" y="2370"/>
                </a:lnTo>
                <a:lnTo>
                  <a:pt x="1709" y="2344"/>
                </a:lnTo>
                <a:lnTo>
                  <a:pt x="1720" y="2315"/>
                </a:lnTo>
                <a:lnTo>
                  <a:pt x="1724" y="2285"/>
                </a:lnTo>
                <a:lnTo>
                  <a:pt x="1727" y="2231"/>
                </a:lnTo>
                <a:lnTo>
                  <a:pt x="1735" y="2179"/>
                </a:lnTo>
                <a:lnTo>
                  <a:pt x="1749" y="2130"/>
                </a:lnTo>
                <a:lnTo>
                  <a:pt x="1767" y="2083"/>
                </a:lnTo>
                <a:lnTo>
                  <a:pt x="1789" y="2038"/>
                </a:lnTo>
                <a:lnTo>
                  <a:pt x="1814" y="1993"/>
                </a:lnTo>
                <a:lnTo>
                  <a:pt x="1841" y="1949"/>
                </a:lnTo>
                <a:lnTo>
                  <a:pt x="1870" y="1906"/>
                </a:lnTo>
                <a:lnTo>
                  <a:pt x="1900" y="1862"/>
                </a:lnTo>
                <a:lnTo>
                  <a:pt x="1927" y="1823"/>
                </a:lnTo>
                <a:lnTo>
                  <a:pt x="1954" y="1782"/>
                </a:lnTo>
                <a:lnTo>
                  <a:pt x="1980" y="1741"/>
                </a:lnTo>
                <a:lnTo>
                  <a:pt x="2007" y="1697"/>
                </a:lnTo>
                <a:lnTo>
                  <a:pt x="2031" y="1651"/>
                </a:lnTo>
                <a:lnTo>
                  <a:pt x="2055" y="1604"/>
                </a:lnTo>
                <a:lnTo>
                  <a:pt x="2077" y="1553"/>
                </a:lnTo>
                <a:lnTo>
                  <a:pt x="2096" y="1500"/>
                </a:lnTo>
                <a:lnTo>
                  <a:pt x="2112" y="1444"/>
                </a:lnTo>
                <a:lnTo>
                  <a:pt x="2126" y="1383"/>
                </a:lnTo>
                <a:lnTo>
                  <a:pt x="2136" y="1319"/>
                </a:lnTo>
                <a:lnTo>
                  <a:pt x="2143" y="1251"/>
                </a:lnTo>
                <a:lnTo>
                  <a:pt x="2145" y="1178"/>
                </a:lnTo>
                <a:lnTo>
                  <a:pt x="2141" y="1099"/>
                </a:lnTo>
                <a:lnTo>
                  <a:pt x="2131" y="1022"/>
                </a:lnTo>
                <a:lnTo>
                  <a:pt x="2112" y="946"/>
                </a:lnTo>
                <a:lnTo>
                  <a:pt x="2088" y="875"/>
                </a:lnTo>
                <a:lnTo>
                  <a:pt x="2058" y="805"/>
                </a:lnTo>
                <a:lnTo>
                  <a:pt x="2020" y="739"/>
                </a:lnTo>
                <a:lnTo>
                  <a:pt x="1978" y="677"/>
                </a:lnTo>
                <a:lnTo>
                  <a:pt x="1930" y="618"/>
                </a:lnTo>
                <a:lnTo>
                  <a:pt x="1876" y="564"/>
                </a:lnTo>
                <a:lnTo>
                  <a:pt x="1819" y="513"/>
                </a:lnTo>
                <a:lnTo>
                  <a:pt x="1757" y="467"/>
                </a:lnTo>
                <a:lnTo>
                  <a:pt x="1691" y="426"/>
                </a:lnTo>
                <a:lnTo>
                  <a:pt x="1621" y="392"/>
                </a:lnTo>
                <a:lnTo>
                  <a:pt x="1548" y="362"/>
                </a:lnTo>
                <a:lnTo>
                  <a:pt x="1472" y="339"/>
                </a:lnTo>
                <a:lnTo>
                  <a:pt x="1393" y="322"/>
                </a:lnTo>
                <a:lnTo>
                  <a:pt x="1312" y="312"/>
                </a:lnTo>
                <a:lnTo>
                  <a:pt x="1228" y="308"/>
                </a:lnTo>
                <a:close/>
                <a:moveTo>
                  <a:pt x="1228" y="0"/>
                </a:moveTo>
                <a:lnTo>
                  <a:pt x="1328" y="3"/>
                </a:lnTo>
                <a:lnTo>
                  <a:pt x="1427" y="16"/>
                </a:lnTo>
                <a:lnTo>
                  <a:pt x="1522" y="35"/>
                </a:lnTo>
                <a:lnTo>
                  <a:pt x="1616" y="60"/>
                </a:lnTo>
                <a:lnTo>
                  <a:pt x="1705" y="93"/>
                </a:lnTo>
                <a:lnTo>
                  <a:pt x="1791" y="132"/>
                </a:lnTo>
                <a:lnTo>
                  <a:pt x="1874" y="177"/>
                </a:lnTo>
                <a:lnTo>
                  <a:pt x="1952" y="227"/>
                </a:lnTo>
                <a:lnTo>
                  <a:pt x="2026" y="284"/>
                </a:lnTo>
                <a:lnTo>
                  <a:pt x="2096" y="346"/>
                </a:lnTo>
                <a:lnTo>
                  <a:pt x="2159" y="411"/>
                </a:lnTo>
                <a:lnTo>
                  <a:pt x="2219" y="483"/>
                </a:lnTo>
                <a:lnTo>
                  <a:pt x="2272" y="557"/>
                </a:lnTo>
                <a:lnTo>
                  <a:pt x="2319" y="637"/>
                </a:lnTo>
                <a:lnTo>
                  <a:pt x="2360" y="720"/>
                </a:lnTo>
                <a:lnTo>
                  <a:pt x="2393" y="807"/>
                </a:lnTo>
                <a:lnTo>
                  <a:pt x="2420" y="895"/>
                </a:lnTo>
                <a:lnTo>
                  <a:pt x="2439" y="987"/>
                </a:lnTo>
                <a:lnTo>
                  <a:pt x="2452" y="1081"/>
                </a:lnTo>
                <a:lnTo>
                  <a:pt x="2456" y="1178"/>
                </a:lnTo>
                <a:lnTo>
                  <a:pt x="2453" y="1260"/>
                </a:lnTo>
                <a:lnTo>
                  <a:pt x="2447" y="1338"/>
                </a:lnTo>
                <a:lnTo>
                  <a:pt x="2437" y="1411"/>
                </a:lnTo>
                <a:lnTo>
                  <a:pt x="2423" y="1481"/>
                </a:lnTo>
                <a:lnTo>
                  <a:pt x="2407" y="1547"/>
                </a:lnTo>
                <a:lnTo>
                  <a:pt x="2387" y="1609"/>
                </a:lnTo>
                <a:lnTo>
                  <a:pt x="2365" y="1668"/>
                </a:lnTo>
                <a:lnTo>
                  <a:pt x="2342" y="1723"/>
                </a:lnTo>
                <a:lnTo>
                  <a:pt x="2316" y="1775"/>
                </a:lnTo>
                <a:lnTo>
                  <a:pt x="2291" y="1824"/>
                </a:lnTo>
                <a:lnTo>
                  <a:pt x="2263" y="1872"/>
                </a:lnTo>
                <a:lnTo>
                  <a:pt x="2237" y="1916"/>
                </a:lnTo>
                <a:lnTo>
                  <a:pt x="2210" y="1957"/>
                </a:lnTo>
                <a:lnTo>
                  <a:pt x="2183" y="1996"/>
                </a:lnTo>
                <a:lnTo>
                  <a:pt x="2157" y="2034"/>
                </a:lnTo>
                <a:lnTo>
                  <a:pt x="2126" y="2081"/>
                </a:lnTo>
                <a:lnTo>
                  <a:pt x="2098" y="2122"/>
                </a:lnTo>
                <a:lnTo>
                  <a:pt x="2075" y="2160"/>
                </a:lnTo>
                <a:lnTo>
                  <a:pt x="2058" y="2194"/>
                </a:lnTo>
                <a:lnTo>
                  <a:pt x="2045" y="2226"/>
                </a:lnTo>
                <a:lnTo>
                  <a:pt x="2036" y="2256"/>
                </a:lnTo>
                <a:lnTo>
                  <a:pt x="2034" y="2285"/>
                </a:lnTo>
                <a:lnTo>
                  <a:pt x="2030" y="2341"/>
                </a:lnTo>
                <a:lnTo>
                  <a:pt x="2018" y="2397"/>
                </a:lnTo>
                <a:lnTo>
                  <a:pt x="2001" y="2451"/>
                </a:lnTo>
                <a:lnTo>
                  <a:pt x="1974" y="2504"/>
                </a:lnTo>
                <a:lnTo>
                  <a:pt x="1942" y="2554"/>
                </a:lnTo>
                <a:lnTo>
                  <a:pt x="1903" y="2602"/>
                </a:lnTo>
                <a:lnTo>
                  <a:pt x="1857" y="2647"/>
                </a:lnTo>
                <a:lnTo>
                  <a:pt x="1805" y="2689"/>
                </a:lnTo>
                <a:lnTo>
                  <a:pt x="1804" y="2714"/>
                </a:lnTo>
                <a:lnTo>
                  <a:pt x="1803" y="2744"/>
                </a:lnTo>
                <a:lnTo>
                  <a:pt x="1800" y="2777"/>
                </a:lnTo>
                <a:lnTo>
                  <a:pt x="1799" y="2811"/>
                </a:lnTo>
                <a:lnTo>
                  <a:pt x="1796" y="2845"/>
                </a:lnTo>
                <a:lnTo>
                  <a:pt x="1795" y="2879"/>
                </a:lnTo>
                <a:lnTo>
                  <a:pt x="1793" y="2912"/>
                </a:lnTo>
                <a:lnTo>
                  <a:pt x="1791" y="2941"/>
                </a:lnTo>
                <a:lnTo>
                  <a:pt x="1790" y="2965"/>
                </a:lnTo>
                <a:lnTo>
                  <a:pt x="1789" y="2985"/>
                </a:lnTo>
                <a:lnTo>
                  <a:pt x="1789" y="2997"/>
                </a:lnTo>
                <a:lnTo>
                  <a:pt x="1787" y="3001"/>
                </a:lnTo>
                <a:lnTo>
                  <a:pt x="1787" y="3016"/>
                </a:lnTo>
                <a:lnTo>
                  <a:pt x="1785" y="3034"/>
                </a:lnTo>
                <a:lnTo>
                  <a:pt x="1780" y="3053"/>
                </a:lnTo>
                <a:lnTo>
                  <a:pt x="1774" y="3073"/>
                </a:lnTo>
                <a:lnTo>
                  <a:pt x="1763" y="3096"/>
                </a:lnTo>
                <a:lnTo>
                  <a:pt x="1751" y="3117"/>
                </a:lnTo>
                <a:lnTo>
                  <a:pt x="1734" y="3140"/>
                </a:lnTo>
                <a:lnTo>
                  <a:pt x="1714" y="3164"/>
                </a:lnTo>
                <a:lnTo>
                  <a:pt x="1689" y="3185"/>
                </a:lnTo>
                <a:lnTo>
                  <a:pt x="1658" y="3208"/>
                </a:lnTo>
                <a:lnTo>
                  <a:pt x="1623" y="3228"/>
                </a:lnTo>
                <a:lnTo>
                  <a:pt x="1582" y="3248"/>
                </a:lnTo>
                <a:lnTo>
                  <a:pt x="1534" y="3266"/>
                </a:lnTo>
                <a:lnTo>
                  <a:pt x="1506" y="3301"/>
                </a:lnTo>
                <a:lnTo>
                  <a:pt x="1472" y="3334"/>
                </a:lnTo>
                <a:lnTo>
                  <a:pt x="1434" y="3364"/>
                </a:lnTo>
                <a:lnTo>
                  <a:pt x="1407" y="3378"/>
                </a:lnTo>
                <a:lnTo>
                  <a:pt x="1378" y="3386"/>
                </a:lnTo>
                <a:lnTo>
                  <a:pt x="1347" y="3389"/>
                </a:lnTo>
                <a:lnTo>
                  <a:pt x="1109" y="3389"/>
                </a:lnTo>
                <a:lnTo>
                  <a:pt x="1078" y="3386"/>
                </a:lnTo>
                <a:lnTo>
                  <a:pt x="1049" y="3378"/>
                </a:lnTo>
                <a:lnTo>
                  <a:pt x="1023" y="3364"/>
                </a:lnTo>
                <a:lnTo>
                  <a:pt x="985" y="3334"/>
                </a:lnTo>
                <a:lnTo>
                  <a:pt x="950" y="3301"/>
                </a:lnTo>
                <a:lnTo>
                  <a:pt x="922" y="3266"/>
                </a:lnTo>
                <a:lnTo>
                  <a:pt x="872" y="3245"/>
                </a:lnTo>
                <a:lnTo>
                  <a:pt x="829" y="3225"/>
                </a:lnTo>
                <a:lnTo>
                  <a:pt x="790" y="3203"/>
                </a:lnTo>
                <a:lnTo>
                  <a:pt x="760" y="3179"/>
                </a:lnTo>
                <a:lnTo>
                  <a:pt x="735" y="3155"/>
                </a:lnTo>
                <a:lnTo>
                  <a:pt x="714" y="3130"/>
                </a:lnTo>
                <a:lnTo>
                  <a:pt x="699" y="3106"/>
                </a:lnTo>
                <a:lnTo>
                  <a:pt x="686" y="3082"/>
                </a:lnTo>
                <a:lnTo>
                  <a:pt x="679" y="3059"/>
                </a:lnTo>
                <a:lnTo>
                  <a:pt x="672" y="3038"/>
                </a:lnTo>
                <a:lnTo>
                  <a:pt x="670" y="3019"/>
                </a:lnTo>
                <a:lnTo>
                  <a:pt x="669" y="3001"/>
                </a:lnTo>
                <a:lnTo>
                  <a:pt x="669" y="3001"/>
                </a:lnTo>
                <a:lnTo>
                  <a:pt x="669" y="2997"/>
                </a:lnTo>
                <a:lnTo>
                  <a:pt x="667" y="2985"/>
                </a:lnTo>
                <a:lnTo>
                  <a:pt x="666" y="2965"/>
                </a:lnTo>
                <a:lnTo>
                  <a:pt x="665" y="2941"/>
                </a:lnTo>
                <a:lnTo>
                  <a:pt x="664" y="2912"/>
                </a:lnTo>
                <a:lnTo>
                  <a:pt x="661" y="2879"/>
                </a:lnTo>
                <a:lnTo>
                  <a:pt x="660" y="2845"/>
                </a:lnTo>
                <a:lnTo>
                  <a:pt x="657" y="2811"/>
                </a:lnTo>
                <a:lnTo>
                  <a:pt x="656" y="2777"/>
                </a:lnTo>
                <a:lnTo>
                  <a:pt x="653" y="2744"/>
                </a:lnTo>
                <a:lnTo>
                  <a:pt x="652" y="2714"/>
                </a:lnTo>
                <a:lnTo>
                  <a:pt x="651" y="2689"/>
                </a:lnTo>
                <a:lnTo>
                  <a:pt x="599" y="2647"/>
                </a:lnTo>
                <a:lnTo>
                  <a:pt x="553" y="2602"/>
                </a:lnTo>
                <a:lnTo>
                  <a:pt x="514" y="2554"/>
                </a:lnTo>
                <a:lnTo>
                  <a:pt x="482" y="2504"/>
                </a:lnTo>
                <a:lnTo>
                  <a:pt x="456" y="2451"/>
                </a:lnTo>
                <a:lnTo>
                  <a:pt x="438" y="2397"/>
                </a:lnTo>
                <a:lnTo>
                  <a:pt x="426" y="2341"/>
                </a:lnTo>
                <a:lnTo>
                  <a:pt x="423" y="2285"/>
                </a:lnTo>
                <a:lnTo>
                  <a:pt x="420" y="2256"/>
                </a:lnTo>
                <a:lnTo>
                  <a:pt x="411" y="2226"/>
                </a:lnTo>
                <a:lnTo>
                  <a:pt x="398" y="2194"/>
                </a:lnTo>
                <a:lnTo>
                  <a:pt x="381" y="2160"/>
                </a:lnTo>
                <a:lnTo>
                  <a:pt x="358" y="2122"/>
                </a:lnTo>
                <a:lnTo>
                  <a:pt x="331" y="2081"/>
                </a:lnTo>
                <a:lnTo>
                  <a:pt x="300" y="2035"/>
                </a:lnTo>
                <a:lnTo>
                  <a:pt x="274" y="1998"/>
                </a:lnTo>
                <a:lnTo>
                  <a:pt x="248" y="1957"/>
                </a:lnTo>
                <a:lnTo>
                  <a:pt x="220" y="1916"/>
                </a:lnTo>
                <a:lnTo>
                  <a:pt x="193" y="1872"/>
                </a:lnTo>
                <a:lnTo>
                  <a:pt x="166" y="1825"/>
                </a:lnTo>
                <a:lnTo>
                  <a:pt x="140" y="1775"/>
                </a:lnTo>
                <a:lnTo>
                  <a:pt x="114" y="1723"/>
                </a:lnTo>
                <a:lnTo>
                  <a:pt x="92" y="1668"/>
                </a:lnTo>
                <a:lnTo>
                  <a:pt x="69" y="1609"/>
                </a:lnTo>
                <a:lnTo>
                  <a:pt x="50" y="1547"/>
                </a:lnTo>
                <a:lnTo>
                  <a:pt x="33" y="1481"/>
                </a:lnTo>
                <a:lnTo>
                  <a:pt x="19" y="1411"/>
                </a:lnTo>
                <a:lnTo>
                  <a:pt x="9" y="1338"/>
                </a:lnTo>
                <a:lnTo>
                  <a:pt x="3" y="1260"/>
                </a:lnTo>
                <a:lnTo>
                  <a:pt x="0" y="1178"/>
                </a:lnTo>
                <a:lnTo>
                  <a:pt x="4" y="1081"/>
                </a:lnTo>
                <a:lnTo>
                  <a:pt x="17" y="987"/>
                </a:lnTo>
                <a:lnTo>
                  <a:pt x="36" y="895"/>
                </a:lnTo>
                <a:lnTo>
                  <a:pt x="64" y="807"/>
                </a:lnTo>
                <a:lnTo>
                  <a:pt x="97" y="720"/>
                </a:lnTo>
                <a:lnTo>
                  <a:pt x="137" y="637"/>
                </a:lnTo>
                <a:lnTo>
                  <a:pt x="184" y="557"/>
                </a:lnTo>
                <a:lnTo>
                  <a:pt x="237" y="483"/>
                </a:lnTo>
                <a:lnTo>
                  <a:pt x="297" y="411"/>
                </a:lnTo>
                <a:lnTo>
                  <a:pt x="360" y="346"/>
                </a:lnTo>
                <a:lnTo>
                  <a:pt x="430" y="284"/>
                </a:lnTo>
                <a:lnTo>
                  <a:pt x="504" y="227"/>
                </a:lnTo>
                <a:lnTo>
                  <a:pt x="582" y="177"/>
                </a:lnTo>
                <a:lnTo>
                  <a:pt x="665" y="132"/>
                </a:lnTo>
                <a:lnTo>
                  <a:pt x="751" y="93"/>
                </a:lnTo>
                <a:lnTo>
                  <a:pt x="841" y="60"/>
                </a:lnTo>
                <a:lnTo>
                  <a:pt x="934" y="35"/>
                </a:lnTo>
                <a:lnTo>
                  <a:pt x="1029" y="16"/>
                </a:lnTo>
                <a:lnTo>
                  <a:pt x="1128" y="3"/>
                </a:lnTo>
                <a:lnTo>
                  <a:pt x="1228" y="0"/>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414" name="Google Shape;414;p35"/>
          <p:cNvSpPr/>
          <p:nvPr/>
        </p:nvSpPr>
        <p:spPr>
          <a:xfrm>
            <a:off x="5515944" y="2709810"/>
            <a:ext cx="115364" cy="114626"/>
          </a:xfrm>
          <a:custGeom>
            <a:rect b="b" l="l" r="r" t="t"/>
            <a:pathLst>
              <a:path extrusionOk="0" h="796" w="795">
                <a:moveTo>
                  <a:pt x="398" y="0"/>
                </a:moveTo>
                <a:lnTo>
                  <a:pt x="451" y="4"/>
                </a:lnTo>
                <a:lnTo>
                  <a:pt x="504" y="14"/>
                </a:lnTo>
                <a:lnTo>
                  <a:pt x="553" y="31"/>
                </a:lnTo>
                <a:lnTo>
                  <a:pt x="599" y="54"/>
                </a:lnTo>
                <a:lnTo>
                  <a:pt x="641" y="82"/>
                </a:lnTo>
                <a:lnTo>
                  <a:pt x="679" y="117"/>
                </a:lnTo>
                <a:lnTo>
                  <a:pt x="713" y="155"/>
                </a:lnTo>
                <a:lnTo>
                  <a:pt x="742" y="197"/>
                </a:lnTo>
                <a:lnTo>
                  <a:pt x="765" y="243"/>
                </a:lnTo>
                <a:lnTo>
                  <a:pt x="781" y="292"/>
                </a:lnTo>
                <a:lnTo>
                  <a:pt x="792" y="344"/>
                </a:lnTo>
                <a:lnTo>
                  <a:pt x="795" y="398"/>
                </a:lnTo>
                <a:lnTo>
                  <a:pt x="792" y="451"/>
                </a:lnTo>
                <a:lnTo>
                  <a:pt x="781" y="504"/>
                </a:lnTo>
                <a:lnTo>
                  <a:pt x="765" y="553"/>
                </a:lnTo>
                <a:lnTo>
                  <a:pt x="742" y="599"/>
                </a:lnTo>
                <a:lnTo>
                  <a:pt x="713" y="641"/>
                </a:lnTo>
                <a:lnTo>
                  <a:pt x="679" y="680"/>
                </a:lnTo>
                <a:lnTo>
                  <a:pt x="641" y="713"/>
                </a:lnTo>
                <a:lnTo>
                  <a:pt x="599" y="742"/>
                </a:lnTo>
                <a:lnTo>
                  <a:pt x="553" y="765"/>
                </a:lnTo>
                <a:lnTo>
                  <a:pt x="504" y="782"/>
                </a:lnTo>
                <a:lnTo>
                  <a:pt x="451" y="792"/>
                </a:lnTo>
                <a:lnTo>
                  <a:pt x="398" y="796"/>
                </a:lnTo>
                <a:lnTo>
                  <a:pt x="344" y="792"/>
                </a:lnTo>
                <a:lnTo>
                  <a:pt x="292" y="782"/>
                </a:lnTo>
                <a:lnTo>
                  <a:pt x="243" y="765"/>
                </a:lnTo>
                <a:lnTo>
                  <a:pt x="197" y="742"/>
                </a:lnTo>
                <a:lnTo>
                  <a:pt x="155" y="713"/>
                </a:lnTo>
                <a:lnTo>
                  <a:pt x="117" y="680"/>
                </a:lnTo>
                <a:lnTo>
                  <a:pt x="82" y="641"/>
                </a:lnTo>
                <a:lnTo>
                  <a:pt x="54" y="599"/>
                </a:lnTo>
                <a:lnTo>
                  <a:pt x="31" y="553"/>
                </a:lnTo>
                <a:lnTo>
                  <a:pt x="14" y="504"/>
                </a:lnTo>
                <a:lnTo>
                  <a:pt x="4" y="451"/>
                </a:lnTo>
                <a:lnTo>
                  <a:pt x="0" y="398"/>
                </a:lnTo>
                <a:lnTo>
                  <a:pt x="4" y="344"/>
                </a:lnTo>
                <a:lnTo>
                  <a:pt x="14" y="292"/>
                </a:lnTo>
                <a:lnTo>
                  <a:pt x="31" y="243"/>
                </a:lnTo>
                <a:lnTo>
                  <a:pt x="54" y="197"/>
                </a:lnTo>
                <a:lnTo>
                  <a:pt x="82" y="155"/>
                </a:lnTo>
                <a:lnTo>
                  <a:pt x="117" y="117"/>
                </a:lnTo>
                <a:lnTo>
                  <a:pt x="155" y="82"/>
                </a:lnTo>
                <a:lnTo>
                  <a:pt x="197" y="54"/>
                </a:lnTo>
                <a:lnTo>
                  <a:pt x="243" y="31"/>
                </a:lnTo>
                <a:lnTo>
                  <a:pt x="292" y="14"/>
                </a:lnTo>
                <a:lnTo>
                  <a:pt x="344" y="4"/>
                </a:lnTo>
                <a:lnTo>
                  <a:pt x="398" y="0"/>
                </a:lnTo>
                <a:close/>
              </a:path>
            </a:pathLst>
          </a:custGeom>
          <a:solidFill>
            <a:srgbClr val="D8D8D8"/>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1400">
              <a:solidFill>
                <a:srgbClr val="000000"/>
              </a:solidFill>
              <a:latin typeface="Calibri"/>
              <a:ea typeface="Calibri"/>
              <a:cs typeface="Calibri"/>
              <a:sym typeface="Calibri"/>
            </a:endParaRPr>
          </a:p>
        </p:txBody>
      </p:sp>
      <p:grpSp>
        <p:nvGrpSpPr>
          <p:cNvPr id="415" name="Google Shape;415;p35"/>
          <p:cNvGrpSpPr/>
          <p:nvPr/>
        </p:nvGrpSpPr>
        <p:grpSpPr>
          <a:xfrm>
            <a:off x="4997813" y="2189956"/>
            <a:ext cx="1151700" cy="1154100"/>
            <a:chOff x="6140813" y="2189956"/>
            <a:chExt cx="1151700" cy="1154100"/>
          </a:xfrm>
        </p:grpSpPr>
        <p:sp>
          <p:nvSpPr>
            <p:cNvPr id="416" name="Google Shape;416;p35"/>
            <p:cNvSpPr/>
            <p:nvPr/>
          </p:nvSpPr>
          <p:spPr>
            <a:xfrm>
              <a:off x="6140813" y="2189956"/>
              <a:ext cx="1151700" cy="11541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17" name="Google Shape;417;p35"/>
            <p:cNvSpPr/>
            <p:nvPr/>
          </p:nvSpPr>
          <p:spPr>
            <a:xfrm>
              <a:off x="6246320" y="2292166"/>
              <a:ext cx="940725" cy="949500"/>
            </a:xfrm>
            <a:prstGeom prst="ellipse">
              <a:avLst/>
            </a:prstGeom>
            <a:solidFill>
              <a:srgbClr val="57687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18" name="Google Shape;418;p35"/>
            <p:cNvSpPr/>
            <p:nvPr/>
          </p:nvSpPr>
          <p:spPr>
            <a:xfrm>
              <a:off x="6466381" y="2484877"/>
              <a:ext cx="500634" cy="564206"/>
            </a:xfrm>
            <a:custGeom>
              <a:rect b="b" l="l" r="r" t="t"/>
              <a:pathLst>
                <a:path extrusionOk="0" h="3918" w="3450">
                  <a:moveTo>
                    <a:pt x="1725" y="2888"/>
                  </a:moveTo>
                  <a:lnTo>
                    <a:pt x="1612" y="2941"/>
                  </a:lnTo>
                  <a:lnTo>
                    <a:pt x="1501" y="2990"/>
                  </a:lnTo>
                  <a:lnTo>
                    <a:pt x="1391" y="3034"/>
                  </a:lnTo>
                  <a:lnTo>
                    <a:pt x="1283" y="3073"/>
                  </a:lnTo>
                  <a:lnTo>
                    <a:pt x="1308" y="3152"/>
                  </a:lnTo>
                  <a:lnTo>
                    <a:pt x="1336" y="3227"/>
                  </a:lnTo>
                  <a:lnTo>
                    <a:pt x="1366" y="3304"/>
                  </a:lnTo>
                  <a:lnTo>
                    <a:pt x="1400" y="3375"/>
                  </a:lnTo>
                  <a:lnTo>
                    <a:pt x="1434" y="3439"/>
                  </a:lnTo>
                  <a:lnTo>
                    <a:pt x="1469" y="3497"/>
                  </a:lnTo>
                  <a:lnTo>
                    <a:pt x="1506" y="3548"/>
                  </a:lnTo>
                  <a:lnTo>
                    <a:pt x="1543" y="3593"/>
                  </a:lnTo>
                  <a:lnTo>
                    <a:pt x="1580" y="3628"/>
                  </a:lnTo>
                  <a:lnTo>
                    <a:pt x="1616" y="3658"/>
                  </a:lnTo>
                  <a:lnTo>
                    <a:pt x="1655" y="3678"/>
                  </a:lnTo>
                  <a:lnTo>
                    <a:pt x="1691" y="3691"/>
                  </a:lnTo>
                  <a:lnTo>
                    <a:pt x="1727" y="3695"/>
                  </a:lnTo>
                  <a:lnTo>
                    <a:pt x="1728" y="3695"/>
                  </a:lnTo>
                  <a:lnTo>
                    <a:pt x="1765" y="3691"/>
                  </a:lnTo>
                  <a:lnTo>
                    <a:pt x="1802" y="3678"/>
                  </a:lnTo>
                  <a:lnTo>
                    <a:pt x="1840" y="3657"/>
                  </a:lnTo>
                  <a:lnTo>
                    <a:pt x="1877" y="3628"/>
                  </a:lnTo>
                  <a:lnTo>
                    <a:pt x="1914" y="3591"/>
                  </a:lnTo>
                  <a:lnTo>
                    <a:pt x="1951" y="3548"/>
                  </a:lnTo>
                  <a:lnTo>
                    <a:pt x="1987" y="3497"/>
                  </a:lnTo>
                  <a:lnTo>
                    <a:pt x="2021" y="3439"/>
                  </a:lnTo>
                  <a:lnTo>
                    <a:pt x="2056" y="3375"/>
                  </a:lnTo>
                  <a:lnTo>
                    <a:pt x="2088" y="3303"/>
                  </a:lnTo>
                  <a:lnTo>
                    <a:pt x="2119" y="3226"/>
                  </a:lnTo>
                  <a:lnTo>
                    <a:pt x="2146" y="3152"/>
                  </a:lnTo>
                  <a:lnTo>
                    <a:pt x="2170" y="3075"/>
                  </a:lnTo>
                  <a:lnTo>
                    <a:pt x="2061" y="3035"/>
                  </a:lnTo>
                  <a:lnTo>
                    <a:pt x="1950" y="2991"/>
                  </a:lnTo>
                  <a:lnTo>
                    <a:pt x="1838" y="2941"/>
                  </a:lnTo>
                  <a:lnTo>
                    <a:pt x="1725" y="2888"/>
                  </a:lnTo>
                  <a:close/>
                  <a:moveTo>
                    <a:pt x="1176" y="2574"/>
                  </a:moveTo>
                  <a:lnTo>
                    <a:pt x="1191" y="2671"/>
                  </a:lnTo>
                  <a:lnTo>
                    <a:pt x="1208" y="2765"/>
                  </a:lnTo>
                  <a:lnTo>
                    <a:pt x="1227" y="2857"/>
                  </a:lnTo>
                  <a:lnTo>
                    <a:pt x="1230" y="2855"/>
                  </a:lnTo>
                  <a:lnTo>
                    <a:pt x="1352" y="2810"/>
                  </a:lnTo>
                  <a:lnTo>
                    <a:pt x="1476" y="2758"/>
                  </a:lnTo>
                  <a:lnTo>
                    <a:pt x="1387" y="2705"/>
                  </a:lnTo>
                  <a:lnTo>
                    <a:pt x="1297" y="2652"/>
                  </a:lnTo>
                  <a:lnTo>
                    <a:pt x="1176" y="2574"/>
                  </a:lnTo>
                  <a:close/>
                  <a:moveTo>
                    <a:pt x="2276" y="2572"/>
                  </a:moveTo>
                  <a:lnTo>
                    <a:pt x="2152" y="2651"/>
                  </a:lnTo>
                  <a:lnTo>
                    <a:pt x="2063" y="2705"/>
                  </a:lnTo>
                  <a:lnTo>
                    <a:pt x="1972" y="2758"/>
                  </a:lnTo>
                  <a:lnTo>
                    <a:pt x="2097" y="2810"/>
                  </a:lnTo>
                  <a:lnTo>
                    <a:pt x="2220" y="2857"/>
                  </a:lnTo>
                  <a:lnTo>
                    <a:pt x="2226" y="2858"/>
                  </a:lnTo>
                  <a:lnTo>
                    <a:pt x="2245" y="2766"/>
                  </a:lnTo>
                  <a:lnTo>
                    <a:pt x="2262" y="2671"/>
                  </a:lnTo>
                  <a:lnTo>
                    <a:pt x="2276" y="2572"/>
                  </a:lnTo>
                  <a:close/>
                  <a:moveTo>
                    <a:pt x="591" y="2117"/>
                  </a:moveTo>
                  <a:lnTo>
                    <a:pt x="513" y="2206"/>
                  </a:lnTo>
                  <a:lnTo>
                    <a:pt x="441" y="2294"/>
                  </a:lnTo>
                  <a:lnTo>
                    <a:pt x="400" y="2350"/>
                  </a:lnTo>
                  <a:lnTo>
                    <a:pt x="362" y="2406"/>
                  </a:lnTo>
                  <a:lnTo>
                    <a:pt x="328" y="2461"/>
                  </a:lnTo>
                  <a:lnTo>
                    <a:pt x="300" y="2514"/>
                  </a:lnTo>
                  <a:lnTo>
                    <a:pt x="275" y="2564"/>
                  </a:lnTo>
                  <a:lnTo>
                    <a:pt x="256" y="2611"/>
                  </a:lnTo>
                  <a:lnTo>
                    <a:pt x="240" y="2658"/>
                  </a:lnTo>
                  <a:lnTo>
                    <a:pt x="230" y="2702"/>
                  </a:lnTo>
                  <a:lnTo>
                    <a:pt x="224" y="2742"/>
                  </a:lnTo>
                  <a:lnTo>
                    <a:pt x="222" y="2780"/>
                  </a:lnTo>
                  <a:lnTo>
                    <a:pt x="226" y="2815"/>
                  </a:lnTo>
                  <a:lnTo>
                    <a:pt x="236" y="2846"/>
                  </a:lnTo>
                  <a:lnTo>
                    <a:pt x="249" y="2874"/>
                  </a:lnTo>
                  <a:lnTo>
                    <a:pt x="266" y="2898"/>
                  </a:lnTo>
                  <a:lnTo>
                    <a:pt x="288" y="2918"/>
                  </a:lnTo>
                  <a:lnTo>
                    <a:pt x="313" y="2935"/>
                  </a:lnTo>
                  <a:lnTo>
                    <a:pt x="340" y="2949"/>
                  </a:lnTo>
                  <a:lnTo>
                    <a:pt x="370" y="2961"/>
                  </a:lnTo>
                  <a:lnTo>
                    <a:pt x="401" y="2970"/>
                  </a:lnTo>
                  <a:lnTo>
                    <a:pt x="432" y="2977"/>
                  </a:lnTo>
                  <a:lnTo>
                    <a:pt x="464" y="2983"/>
                  </a:lnTo>
                  <a:lnTo>
                    <a:pt x="495" y="2986"/>
                  </a:lnTo>
                  <a:lnTo>
                    <a:pt x="525" y="2989"/>
                  </a:lnTo>
                  <a:lnTo>
                    <a:pt x="552" y="2990"/>
                  </a:lnTo>
                  <a:lnTo>
                    <a:pt x="577" y="2990"/>
                  </a:lnTo>
                  <a:lnTo>
                    <a:pt x="641" y="2989"/>
                  </a:lnTo>
                  <a:lnTo>
                    <a:pt x="711" y="2983"/>
                  </a:lnTo>
                  <a:lnTo>
                    <a:pt x="782" y="2973"/>
                  </a:lnTo>
                  <a:lnTo>
                    <a:pt x="856" y="2960"/>
                  </a:lnTo>
                  <a:lnTo>
                    <a:pt x="933" y="2944"/>
                  </a:lnTo>
                  <a:lnTo>
                    <a:pt x="1014" y="2923"/>
                  </a:lnTo>
                  <a:lnTo>
                    <a:pt x="988" y="2799"/>
                  </a:lnTo>
                  <a:lnTo>
                    <a:pt x="965" y="2671"/>
                  </a:lnTo>
                  <a:lnTo>
                    <a:pt x="947" y="2539"/>
                  </a:lnTo>
                  <a:lnTo>
                    <a:pt x="933" y="2403"/>
                  </a:lnTo>
                  <a:lnTo>
                    <a:pt x="813" y="2309"/>
                  </a:lnTo>
                  <a:lnTo>
                    <a:pt x="699" y="2213"/>
                  </a:lnTo>
                  <a:lnTo>
                    <a:pt x="591" y="2117"/>
                  </a:lnTo>
                  <a:close/>
                  <a:moveTo>
                    <a:pt x="2858" y="2117"/>
                  </a:moveTo>
                  <a:lnTo>
                    <a:pt x="2751" y="2213"/>
                  </a:lnTo>
                  <a:lnTo>
                    <a:pt x="2638" y="2308"/>
                  </a:lnTo>
                  <a:lnTo>
                    <a:pt x="2519" y="2402"/>
                  </a:lnTo>
                  <a:lnTo>
                    <a:pt x="2505" y="2537"/>
                  </a:lnTo>
                  <a:lnTo>
                    <a:pt x="2487" y="2671"/>
                  </a:lnTo>
                  <a:lnTo>
                    <a:pt x="2464" y="2799"/>
                  </a:lnTo>
                  <a:lnTo>
                    <a:pt x="2439" y="2924"/>
                  </a:lnTo>
                  <a:lnTo>
                    <a:pt x="2519" y="2945"/>
                  </a:lnTo>
                  <a:lnTo>
                    <a:pt x="2595" y="2961"/>
                  </a:lnTo>
                  <a:lnTo>
                    <a:pt x="2670" y="2974"/>
                  </a:lnTo>
                  <a:lnTo>
                    <a:pt x="2740" y="2984"/>
                  </a:lnTo>
                  <a:lnTo>
                    <a:pt x="2808" y="2989"/>
                  </a:lnTo>
                  <a:lnTo>
                    <a:pt x="2872" y="2991"/>
                  </a:lnTo>
                  <a:lnTo>
                    <a:pt x="2872" y="2991"/>
                  </a:lnTo>
                  <a:lnTo>
                    <a:pt x="2897" y="2991"/>
                  </a:lnTo>
                  <a:lnTo>
                    <a:pt x="2925" y="2989"/>
                  </a:lnTo>
                  <a:lnTo>
                    <a:pt x="2955" y="2986"/>
                  </a:lnTo>
                  <a:lnTo>
                    <a:pt x="2986" y="2983"/>
                  </a:lnTo>
                  <a:lnTo>
                    <a:pt x="3018" y="2978"/>
                  </a:lnTo>
                  <a:lnTo>
                    <a:pt x="3049" y="2971"/>
                  </a:lnTo>
                  <a:lnTo>
                    <a:pt x="3080" y="2961"/>
                  </a:lnTo>
                  <a:lnTo>
                    <a:pt x="3109" y="2949"/>
                  </a:lnTo>
                  <a:lnTo>
                    <a:pt x="3137" y="2935"/>
                  </a:lnTo>
                  <a:lnTo>
                    <a:pt x="3162" y="2918"/>
                  </a:lnTo>
                  <a:lnTo>
                    <a:pt x="3183" y="2898"/>
                  </a:lnTo>
                  <a:lnTo>
                    <a:pt x="3201" y="2874"/>
                  </a:lnTo>
                  <a:lnTo>
                    <a:pt x="3214" y="2847"/>
                  </a:lnTo>
                  <a:lnTo>
                    <a:pt x="3224" y="2815"/>
                  </a:lnTo>
                  <a:lnTo>
                    <a:pt x="3227" y="2780"/>
                  </a:lnTo>
                  <a:lnTo>
                    <a:pt x="3226" y="2742"/>
                  </a:lnTo>
                  <a:lnTo>
                    <a:pt x="3220" y="2702"/>
                  </a:lnTo>
                  <a:lnTo>
                    <a:pt x="3209" y="2658"/>
                  </a:lnTo>
                  <a:lnTo>
                    <a:pt x="3194" y="2612"/>
                  </a:lnTo>
                  <a:lnTo>
                    <a:pt x="3175" y="2564"/>
                  </a:lnTo>
                  <a:lnTo>
                    <a:pt x="3150" y="2514"/>
                  </a:lnTo>
                  <a:lnTo>
                    <a:pt x="3121" y="2461"/>
                  </a:lnTo>
                  <a:lnTo>
                    <a:pt x="3088" y="2406"/>
                  </a:lnTo>
                  <a:lnTo>
                    <a:pt x="3050" y="2352"/>
                  </a:lnTo>
                  <a:lnTo>
                    <a:pt x="3008" y="2294"/>
                  </a:lnTo>
                  <a:lnTo>
                    <a:pt x="2937" y="2206"/>
                  </a:lnTo>
                  <a:lnTo>
                    <a:pt x="2858" y="2117"/>
                  </a:lnTo>
                  <a:close/>
                  <a:moveTo>
                    <a:pt x="914" y="1816"/>
                  </a:moveTo>
                  <a:lnTo>
                    <a:pt x="830" y="1887"/>
                  </a:lnTo>
                  <a:lnTo>
                    <a:pt x="749" y="1960"/>
                  </a:lnTo>
                  <a:lnTo>
                    <a:pt x="830" y="2032"/>
                  </a:lnTo>
                  <a:lnTo>
                    <a:pt x="914" y="2105"/>
                  </a:lnTo>
                  <a:lnTo>
                    <a:pt x="912" y="1961"/>
                  </a:lnTo>
                  <a:lnTo>
                    <a:pt x="914" y="1816"/>
                  </a:lnTo>
                  <a:close/>
                  <a:moveTo>
                    <a:pt x="2536" y="1816"/>
                  </a:moveTo>
                  <a:lnTo>
                    <a:pt x="2538" y="1959"/>
                  </a:lnTo>
                  <a:lnTo>
                    <a:pt x="2536" y="2104"/>
                  </a:lnTo>
                  <a:lnTo>
                    <a:pt x="2620" y="2032"/>
                  </a:lnTo>
                  <a:lnTo>
                    <a:pt x="2701" y="1960"/>
                  </a:lnTo>
                  <a:lnTo>
                    <a:pt x="2620" y="1887"/>
                  </a:lnTo>
                  <a:lnTo>
                    <a:pt x="2536" y="1816"/>
                  </a:lnTo>
                  <a:close/>
                  <a:moveTo>
                    <a:pt x="1725" y="1281"/>
                  </a:moveTo>
                  <a:lnTo>
                    <a:pt x="1569" y="1367"/>
                  </a:lnTo>
                  <a:lnTo>
                    <a:pt x="1414" y="1458"/>
                  </a:lnTo>
                  <a:lnTo>
                    <a:pt x="1277" y="1547"/>
                  </a:lnTo>
                  <a:lnTo>
                    <a:pt x="1145" y="1638"/>
                  </a:lnTo>
                  <a:lnTo>
                    <a:pt x="1137" y="1798"/>
                  </a:lnTo>
                  <a:lnTo>
                    <a:pt x="1134" y="1961"/>
                  </a:lnTo>
                  <a:lnTo>
                    <a:pt x="1138" y="2124"/>
                  </a:lnTo>
                  <a:lnTo>
                    <a:pt x="1146" y="2283"/>
                  </a:lnTo>
                  <a:lnTo>
                    <a:pt x="1277" y="2374"/>
                  </a:lnTo>
                  <a:lnTo>
                    <a:pt x="1414" y="2462"/>
                  </a:lnTo>
                  <a:lnTo>
                    <a:pt x="1569" y="2554"/>
                  </a:lnTo>
                  <a:lnTo>
                    <a:pt x="1725" y="2639"/>
                  </a:lnTo>
                  <a:lnTo>
                    <a:pt x="1881" y="2554"/>
                  </a:lnTo>
                  <a:lnTo>
                    <a:pt x="2036" y="2462"/>
                  </a:lnTo>
                  <a:lnTo>
                    <a:pt x="2172" y="2373"/>
                  </a:lnTo>
                  <a:lnTo>
                    <a:pt x="2305" y="2283"/>
                  </a:lnTo>
                  <a:lnTo>
                    <a:pt x="2313" y="2122"/>
                  </a:lnTo>
                  <a:lnTo>
                    <a:pt x="2315" y="1959"/>
                  </a:lnTo>
                  <a:lnTo>
                    <a:pt x="2312" y="1797"/>
                  </a:lnTo>
                  <a:lnTo>
                    <a:pt x="2303" y="1637"/>
                  </a:lnTo>
                  <a:lnTo>
                    <a:pt x="2172" y="1547"/>
                  </a:lnTo>
                  <a:lnTo>
                    <a:pt x="2036" y="1458"/>
                  </a:lnTo>
                  <a:lnTo>
                    <a:pt x="1881" y="1367"/>
                  </a:lnTo>
                  <a:lnTo>
                    <a:pt x="1725" y="1281"/>
                  </a:lnTo>
                  <a:close/>
                  <a:moveTo>
                    <a:pt x="2224" y="1063"/>
                  </a:moveTo>
                  <a:lnTo>
                    <a:pt x="2220" y="1064"/>
                  </a:lnTo>
                  <a:lnTo>
                    <a:pt x="2097" y="1111"/>
                  </a:lnTo>
                  <a:lnTo>
                    <a:pt x="1972" y="1162"/>
                  </a:lnTo>
                  <a:lnTo>
                    <a:pt x="2063" y="1214"/>
                  </a:lnTo>
                  <a:lnTo>
                    <a:pt x="2153" y="1269"/>
                  </a:lnTo>
                  <a:lnTo>
                    <a:pt x="2274" y="1346"/>
                  </a:lnTo>
                  <a:lnTo>
                    <a:pt x="2259" y="1249"/>
                  </a:lnTo>
                  <a:lnTo>
                    <a:pt x="2242" y="1155"/>
                  </a:lnTo>
                  <a:lnTo>
                    <a:pt x="2224" y="1063"/>
                  </a:lnTo>
                  <a:close/>
                  <a:moveTo>
                    <a:pt x="1224" y="1062"/>
                  </a:moveTo>
                  <a:lnTo>
                    <a:pt x="1205" y="1155"/>
                  </a:lnTo>
                  <a:lnTo>
                    <a:pt x="1188" y="1250"/>
                  </a:lnTo>
                  <a:lnTo>
                    <a:pt x="1174" y="1348"/>
                  </a:lnTo>
                  <a:lnTo>
                    <a:pt x="1297" y="1269"/>
                  </a:lnTo>
                  <a:lnTo>
                    <a:pt x="1387" y="1214"/>
                  </a:lnTo>
                  <a:lnTo>
                    <a:pt x="1476" y="1163"/>
                  </a:lnTo>
                  <a:lnTo>
                    <a:pt x="1352" y="1111"/>
                  </a:lnTo>
                  <a:lnTo>
                    <a:pt x="1230" y="1064"/>
                  </a:lnTo>
                  <a:lnTo>
                    <a:pt x="1224" y="1062"/>
                  </a:lnTo>
                  <a:close/>
                  <a:moveTo>
                    <a:pt x="2872" y="930"/>
                  </a:moveTo>
                  <a:lnTo>
                    <a:pt x="2808" y="932"/>
                  </a:lnTo>
                  <a:lnTo>
                    <a:pt x="2739" y="937"/>
                  </a:lnTo>
                  <a:lnTo>
                    <a:pt x="2668" y="946"/>
                  </a:lnTo>
                  <a:lnTo>
                    <a:pt x="2594" y="959"/>
                  </a:lnTo>
                  <a:lnTo>
                    <a:pt x="2517" y="976"/>
                  </a:lnTo>
                  <a:lnTo>
                    <a:pt x="2436" y="996"/>
                  </a:lnTo>
                  <a:lnTo>
                    <a:pt x="2462" y="1120"/>
                  </a:lnTo>
                  <a:lnTo>
                    <a:pt x="2484" y="1249"/>
                  </a:lnTo>
                  <a:lnTo>
                    <a:pt x="2502" y="1382"/>
                  </a:lnTo>
                  <a:lnTo>
                    <a:pt x="2517" y="1518"/>
                  </a:lnTo>
                  <a:lnTo>
                    <a:pt x="2637" y="1611"/>
                  </a:lnTo>
                  <a:lnTo>
                    <a:pt x="2751" y="1706"/>
                  </a:lnTo>
                  <a:lnTo>
                    <a:pt x="2858" y="1803"/>
                  </a:lnTo>
                  <a:lnTo>
                    <a:pt x="2937" y="1714"/>
                  </a:lnTo>
                  <a:lnTo>
                    <a:pt x="3008" y="1626"/>
                  </a:lnTo>
                  <a:lnTo>
                    <a:pt x="3050" y="1569"/>
                  </a:lnTo>
                  <a:lnTo>
                    <a:pt x="3088" y="1513"/>
                  </a:lnTo>
                  <a:lnTo>
                    <a:pt x="3121" y="1460"/>
                  </a:lnTo>
                  <a:lnTo>
                    <a:pt x="3150" y="1407"/>
                  </a:lnTo>
                  <a:lnTo>
                    <a:pt x="3175" y="1356"/>
                  </a:lnTo>
                  <a:lnTo>
                    <a:pt x="3194" y="1308"/>
                  </a:lnTo>
                  <a:lnTo>
                    <a:pt x="3209" y="1262"/>
                  </a:lnTo>
                  <a:lnTo>
                    <a:pt x="3220" y="1219"/>
                  </a:lnTo>
                  <a:lnTo>
                    <a:pt x="3226" y="1177"/>
                  </a:lnTo>
                  <a:lnTo>
                    <a:pt x="3227" y="1140"/>
                  </a:lnTo>
                  <a:lnTo>
                    <a:pt x="3224" y="1105"/>
                  </a:lnTo>
                  <a:lnTo>
                    <a:pt x="3214" y="1074"/>
                  </a:lnTo>
                  <a:lnTo>
                    <a:pt x="3201" y="1045"/>
                  </a:lnTo>
                  <a:lnTo>
                    <a:pt x="3183" y="1023"/>
                  </a:lnTo>
                  <a:lnTo>
                    <a:pt x="3162" y="1002"/>
                  </a:lnTo>
                  <a:lnTo>
                    <a:pt x="3137" y="984"/>
                  </a:lnTo>
                  <a:lnTo>
                    <a:pt x="3109" y="970"/>
                  </a:lnTo>
                  <a:lnTo>
                    <a:pt x="3080" y="959"/>
                  </a:lnTo>
                  <a:lnTo>
                    <a:pt x="3049" y="950"/>
                  </a:lnTo>
                  <a:lnTo>
                    <a:pt x="3018" y="943"/>
                  </a:lnTo>
                  <a:lnTo>
                    <a:pt x="2986" y="937"/>
                  </a:lnTo>
                  <a:lnTo>
                    <a:pt x="2955" y="933"/>
                  </a:lnTo>
                  <a:lnTo>
                    <a:pt x="2925" y="931"/>
                  </a:lnTo>
                  <a:lnTo>
                    <a:pt x="2897" y="930"/>
                  </a:lnTo>
                  <a:lnTo>
                    <a:pt x="2872" y="930"/>
                  </a:lnTo>
                  <a:close/>
                  <a:moveTo>
                    <a:pt x="577" y="930"/>
                  </a:moveTo>
                  <a:lnTo>
                    <a:pt x="552" y="930"/>
                  </a:lnTo>
                  <a:lnTo>
                    <a:pt x="525" y="931"/>
                  </a:lnTo>
                  <a:lnTo>
                    <a:pt x="495" y="933"/>
                  </a:lnTo>
                  <a:lnTo>
                    <a:pt x="464" y="937"/>
                  </a:lnTo>
                  <a:lnTo>
                    <a:pt x="432" y="943"/>
                  </a:lnTo>
                  <a:lnTo>
                    <a:pt x="401" y="950"/>
                  </a:lnTo>
                  <a:lnTo>
                    <a:pt x="370" y="959"/>
                  </a:lnTo>
                  <a:lnTo>
                    <a:pt x="340" y="970"/>
                  </a:lnTo>
                  <a:lnTo>
                    <a:pt x="313" y="984"/>
                  </a:lnTo>
                  <a:lnTo>
                    <a:pt x="288" y="1002"/>
                  </a:lnTo>
                  <a:lnTo>
                    <a:pt x="266" y="1023"/>
                  </a:lnTo>
                  <a:lnTo>
                    <a:pt x="249" y="1045"/>
                  </a:lnTo>
                  <a:lnTo>
                    <a:pt x="236" y="1074"/>
                  </a:lnTo>
                  <a:lnTo>
                    <a:pt x="226" y="1105"/>
                  </a:lnTo>
                  <a:lnTo>
                    <a:pt x="222" y="1140"/>
                  </a:lnTo>
                  <a:lnTo>
                    <a:pt x="224" y="1177"/>
                  </a:lnTo>
                  <a:lnTo>
                    <a:pt x="230" y="1219"/>
                  </a:lnTo>
                  <a:lnTo>
                    <a:pt x="240" y="1262"/>
                  </a:lnTo>
                  <a:lnTo>
                    <a:pt x="256" y="1308"/>
                  </a:lnTo>
                  <a:lnTo>
                    <a:pt x="275" y="1356"/>
                  </a:lnTo>
                  <a:lnTo>
                    <a:pt x="300" y="1407"/>
                  </a:lnTo>
                  <a:lnTo>
                    <a:pt x="328" y="1460"/>
                  </a:lnTo>
                  <a:lnTo>
                    <a:pt x="362" y="1513"/>
                  </a:lnTo>
                  <a:lnTo>
                    <a:pt x="400" y="1569"/>
                  </a:lnTo>
                  <a:lnTo>
                    <a:pt x="441" y="1626"/>
                  </a:lnTo>
                  <a:lnTo>
                    <a:pt x="513" y="1714"/>
                  </a:lnTo>
                  <a:lnTo>
                    <a:pt x="591" y="1803"/>
                  </a:lnTo>
                  <a:lnTo>
                    <a:pt x="699" y="1706"/>
                  </a:lnTo>
                  <a:lnTo>
                    <a:pt x="812" y="1612"/>
                  </a:lnTo>
                  <a:lnTo>
                    <a:pt x="931" y="1519"/>
                  </a:lnTo>
                  <a:lnTo>
                    <a:pt x="945" y="1382"/>
                  </a:lnTo>
                  <a:lnTo>
                    <a:pt x="963" y="1249"/>
                  </a:lnTo>
                  <a:lnTo>
                    <a:pt x="984" y="1120"/>
                  </a:lnTo>
                  <a:lnTo>
                    <a:pt x="1011" y="995"/>
                  </a:lnTo>
                  <a:lnTo>
                    <a:pt x="931" y="976"/>
                  </a:lnTo>
                  <a:lnTo>
                    <a:pt x="853" y="959"/>
                  </a:lnTo>
                  <a:lnTo>
                    <a:pt x="780" y="946"/>
                  </a:lnTo>
                  <a:lnTo>
                    <a:pt x="709" y="937"/>
                  </a:lnTo>
                  <a:lnTo>
                    <a:pt x="641" y="932"/>
                  </a:lnTo>
                  <a:lnTo>
                    <a:pt x="577" y="930"/>
                  </a:lnTo>
                  <a:close/>
                  <a:moveTo>
                    <a:pt x="1721" y="223"/>
                  </a:moveTo>
                  <a:lnTo>
                    <a:pt x="1684" y="227"/>
                  </a:lnTo>
                  <a:lnTo>
                    <a:pt x="1647" y="240"/>
                  </a:lnTo>
                  <a:lnTo>
                    <a:pt x="1611" y="262"/>
                  </a:lnTo>
                  <a:lnTo>
                    <a:pt x="1572" y="290"/>
                  </a:lnTo>
                  <a:lnTo>
                    <a:pt x="1536" y="327"/>
                  </a:lnTo>
                  <a:lnTo>
                    <a:pt x="1499" y="371"/>
                  </a:lnTo>
                  <a:lnTo>
                    <a:pt x="1463" y="422"/>
                  </a:lnTo>
                  <a:lnTo>
                    <a:pt x="1428" y="481"/>
                  </a:lnTo>
                  <a:lnTo>
                    <a:pt x="1394" y="545"/>
                  </a:lnTo>
                  <a:lnTo>
                    <a:pt x="1362" y="616"/>
                  </a:lnTo>
                  <a:lnTo>
                    <a:pt x="1331" y="694"/>
                  </a:lnTo>
                  <a:lnTo>
                    <a:pt x="1303" y="768"/>
                  </a:lnTo>
                  <a:lnTo>
                    <a:pt x="1280" y="845"/>
                  </a:lnTo>
                  <a:lnTo>
                    <a:pt x="1388" y="886"/>
                  </a:lnTo>
                  <a:lnTo>
                    <a:pt x="1499" y="930"/>
                  </a:lnTo>
                  <a:lnTo>
                    <a:pt x="1612" y="979"/>
                  </a:lnTo>
                  <a:lnTo>
                    <a:pt x="1725" y="1032"/>
                  </a:lnTo>
                  <a:lnTo>
                    <a:pt x="1837" y="980"/>
                  </a:lnTo>
                  <a:lnTo>
                    <a:pt x="1949" y="931"/>
                  </a:lnTo>
                  <a:lnTo>
                    <a:pt x="2058" y="887"/>
                  </a:lnTo>
                  <a:lnTo>
                    <a:pt x="2167" y="846"/>
                  </a:lnTo>
                  <a:lnTo>
                    <a:pt x="2142" y="768"/>
                  </a:lnTo>
                  <a:lnTo>
                    <a:pt x="2114" y="693"/>
                  </a:lnTo>
                  <a:lnTo>
                    <a:pt x="2083" y="615"/>
                  </a:lnTo>
                  <a:lnTo>
                    <a:pt x="2050" y="544"/>
                  </a:lnTo>
                  <a:lnTo>
                    <a:pt x="2015" y="480"/>
                  </a:lnTo>
                  <a:lnTo>
                    <a:pt x="1981" y="421"/>
                  </a:lnTo>
                  <a:lnTo>
                    <a:pt x="1944" y="370"/>
                  </a:lnTo>
                  <a:lnTo>
                    <a:pt x="1908" y="327"/>
                  </a:lnTo>
                  <a:lnTo>
                    <a:pt x="1870" y="290"/>
                  </a:lnTo>
                  <a:lnTo>
                    <a:pt x="1833" y="262"/>
                  </a:lnTo>
                  <a:lnTo>
                    <a:pt x="1795" y="240"/>
                  </a:lnTo>
                  <a:lnTo>
                    <a:pt x="1758" y="227"/>
                  </a:lnTo>
                  <a:lnTo>
                    <a:pt x="1721" y="223"/>
                  </a:lnTo>
                  <a:close/>
                  <a:moveTo>
                    <a:pt x="1721" y="0"/>
                  </a:moveTo>
                  <a:lnTo>
                    <a:pt x="1721" y="0"/>
                  </a:lnTo>
                  <a:lnTo>
                    <a:pt x="1775" y="3"/>
                  </a:lnTo>
                  <a:lnTo>
                    <a:pt x="1828" y="15"/>
                  </a:lnTo>
                  <a:lnTo>
                    <a:pt x="1881" y="34"/>
                  </a:lnTo>
                  <a:lnTo>
                    <a:pt x="1932" y="60"/>
                  </a:lnTo>
                  <a:lnTo>
                    <a:pt x="1982" y="94"/>
                  </a:lnTo>
                  <a:lnTo>
                    <a:pt x="2031" y="134"/>
                  </a:lnTo>
                  <a:lnTo>
                    <a:pt x="2077" y="182"/>
                  </a:lnTo>
                  <a:lnTo>
                    <a:pt x="2122" y="237"/>
                  </a:lnTo>
                  <a:lnTo>
                    <a:pt x="2167" y="298"/>
                  </a:lnTo>
                  <a:lnTo>
                    <a:pt x="2208" y="368"/>
                  </a:lnTo>
                  <a:lnTo>
                    <a:pt x="2249" y="443"/>
                  </a:lnTo>
                  <a:lnTo>
                    <a:pt x="2287" y="525"/>
                  </a:lnTo>
                  <a:lnTo>
                    <a:pt x="2322" y="613"/>
                  </a:lnTo>
                  <a:lnTo>
                    <a:pt x="2352" y="695"/>
                  </a:lnTo>
                  <a:lnTo>
                    <a:pt x="2380" y="781"/>
                  </a:lnTo>
                  <a:lnTo>
                    <a:pt x="2468" y="758"/>
                  </a:lnTo>
                  <a:lnTo>
                    <a:pt x="2555" y="740"/>
                  </a:lnTo>
                  <a:lnTo>
                    <a:pt x="2638" y="726"/>
                  </a:lnTo>
                  <a:lnTo>
                    <a:pt x="2719" y="715"/>
                  </a:lnTo>
                  <a:lnTo>
                    <a:pt x="2797" y="709"/>
                  </a:lnTo>
                  <a:lnTo>
                    <a:pt x="2872" y="707"/>
                  </a:lnTo>
                  <a:lnTo>
                    <a:pt x="2913" y="708"/>
                  </a:lnTo>
                  <a:lnTo>
                    <a:pt x="2956" y="711"/>
                  </a:lnTo>
                  <a:lnTo>
                    <a:pt x="3000" y="714"/>
                  </a:lnTo>
                  <a:lnTo>
                    <a:pt x="3044" y="721"/>
                  </a:lnTo>
                  <a:lnTo>
                    <a:pt x="3088" y="730"/>
                  </a:lnTo>
                  <a:lnTo>
                    <a:pt x="3132" y="742"/>
                  </a:lnTo>
                  <a:lnTo>
                    <a:pt x="3175" y="757"/>
                  </a:lnTo>
                  <a:lnTo>
                    <a:pt x="3217" y="775"/>
                  </a:lnTo>
                  <a:lnTo>
                    <a:pt x="3257" y="797"/>
                  </a:lnTo>
                  <a:lnTo>
                    <a:pt x="3295" y="824"/>
                  </a:lnTo>
                  <a:lnTo>
                    <a:pt x="3330" y="853"/>
                  </a:lnTo>
                  <a:lnTo>
                    <a:pt x="3362" y="888"/>
                  </a:lnTo>
                  <a:lnTo>
                    <a:pt x="3390" y="928"/>
                  </a:lnTo>
                  <a:lnTo>
                    <a:pt x="3414" y="974"/>
                  </a:lnTo>
                  <a:lnTo>
                    <a:pt x="3432" y="1020"/>
                  </a:lnTo>
                  <a:lnTo>
                    <a:pt x="3443" y="1068"/>
                  </a:lnTo>
                  <a:lnTo>
                    <a:pt x="3449" y="1114"/>
                  </a:lnTo>
                  <a:lnTo>
                    <a:pt x="3450" y="1161"/>
                  </a:lnTo>
                  <a:lnTo>
                    <a:pt x="3446" y="1206"/>
                  </a:lnTo>
                  <a:lnTo>
                    <a:pt x="3440" y="1249"/>
                  </a:lnTo>
                  <a:lnTo>
                    <a:pt x="3432" y="1289"/>
                  </a:lnTo>
                  <a:lnTo>
                    <a:pt x="3422" y="1326"/>
                  </a:lnTo>
                  <a:lnTo>
                    <a:pt x="3400" y="1394"/>
                  </a:lnTo>
                  <a:lnTo>
                    <a:pt x="3370" y="1464"/>
                  </a:lnTo>
                  <a:lnTo>
                    <a:pt x="3333" y="1536"/>
                  </a:lnTo>
                  <a:lnTo>
                    <a:pt x="3290" y="1610"/>
                  </a:lnTo>
                  <a:lnTo>
                    <a:pt x="3242" y="1685"/>
                  </a:lnTo>
                  <a:lnTo>
                    <a:pt x="3184" y="1761"/>
                  </a:lnTo>
                  <a:lnTo>
                    <a:pt x="3132" y="1828"/>
                  </a:lnTo>
                  <a:lnTo>
                    <a:pt x="3076" y="1893"/>
                  </a:lnTo>
                  <a:lnTo>
                    <a:pt x="3015" y="1960"/>
                  </a:lnTo>
                  <a:lnTo>
                    <a:pt x="3076" y="2027"/>
                  </a:lnTo>
                  <a:lnTo>
                    <a:pt x="3132" y="2092"/>
                  </a:lnTo>
                  <a:lnTo>
                    <a:pt x="3184" y="2159"/>
                  </a:lnTo>
                  <a:lnTo>
                    <a:pt x="3242" y="2235"/>
                  </a:lnTo>
                  <a:lnTo>
                    <a:pt x="3290" y="2311"/>
                  </a:lnTo>
                  <a:lnTo>
                    <a:pt x="3333" y="2384"/>
                  </a:lnTo>
                  <a:lnTo>
                    <a:pt x="3370" y="2455"/>
                  </a:lnTo>
                  <a:lnTo>
                    <a:pt x="3400" y="2525"/>
                  </a:lnTo>
                  <a:lnTo>
                    <a:pt x="3422" y="2593"/>
                  </a:lnTo>
                  <a:lnTo>
                    <a:pt x="3432" y="2630"/>
                  </a:lnTo>
                  <a:lnTo>
                    <a:pt x="3440" y="2671"/>
                  </a:lnTo>
                  <a:lnTo>
                    <a:pt x="3446" y="2714"/>
                  </a:lnTo>
                  <a:lnTo>
                    <a:pt x="3450" y="2759"/>
                  </a:lnTo>
                  <a:lnTo>
                    <a:pt x="3449" y="2805"/>
                  </a:lnTo>
                  <a:lnTo>
                    <a:pt x="3443" y="2852"/>
                  </a:lnTo>
                  <a:lnTo>
                    <a:pt x="3432" y="2899"/>
                  </a:lnTo>
                  <a:lnTo>
                    <a:pt x="3414" y="2946"/>
                  </a:lnTo>
                  <a:lnTo>
                    <a:pt x="3390" y="2992"/>
                  </a:lnTo>
                  <a:lnTo>
                    <a:pt x="3362" y="3032"/>
                  </a:lnTo>
                  <a:lnTo>
                    <a:pt x="3330" y="3066"/>
                  </a:lnTo>
                  <a:lnTo>
                    <a:pt x="3295" y="3097"/>
                  </a:lnTo>
                  <a:lnTo>
                    <a:pt x="3257" y="3123"/>
                  </a:lnTo>
                  <a:lnTo>
                    <a:pt x="3217" y="3145"/>
                  </a:lnTo>
                  <a:lnTo>
                    <a:pt x="3175" y="3164"/>
                  </a:lnTo>
                  <a:lnTo>
                    <a:pt x="3132" y="3178"/>
                  </a:lnTo>
                  <a:lnTo>
                    <a:pt x="3088" y="3190"/>
                  </a:lnTo>
                  <a:lnTo>
                    <a:pt x="3044" y="3200"/>
                  </a:lnTo>
                  <a:lnTo>
                    <a:pt x="3000" y="3207"/>
                  </a:lnTo>
                  <a:lnTo>
                    <a:pt x="2956" y="3210"/>
                  </a:lnTo>
                  <a:lnTo>
                    <a:pt x="2913" y="3213"/>
                  </a:lnTo>
                  <a:lnTo>
                    <a:pt x="2872" y="3214"/>
                  </a:lnTo>
                  <a:lnTo>
                    <a:pt x="2872" y="3214"/>
                  </a:lnTo>
                  <a:lnTo>
                    <a:pt x="2797" y="3211"/>
                  </a:lnTo>
                  <a:lnTo>
                    <a:pt x="2720" y="3206"/>
                  </a:lnTo>
                  <a:lnTo>
                    <a:pt x="2640" y="3195"/>
                  </a:lnTo>
                  <a:lnTo>
                    <a:pt x="2557" y="3180"/>
                  </a:lnTo>
                  <a:lnTo>
                    <a:pt x="2471" y="3163"/>
                  </a:lnTo>
                  <a:lnTo>
                    <a:pt x="2383" y="3140"/>
                  </a:lnTo>
                  <a:lnTo>
                    <a:pt x="2356" y="3225"/>
                  </a:lnTo>
                  <a:lnTo>
                    <a:pt x="2327" y="3304"/>
                  </a:lnTo>
                  <a:lnTo>
                    <a:pt x="2293" y="3392"/>
                  </a:lnTo>
                  <a:lnTo>
                    <a:pt x="2255" y="3475"/>
                  </a:lnTo>
                  <a:lnTo>
                    <a:pt x="2215" y="3550"/>
                  </a:lnTo>
                  <a:lnTo>
                    <a:pt x="2174" y="3619"/>
                  </a:lnTo>
                  <a:lnTo>
                    <a:pt x="2130" y="3681"/>
                  </a:lnTo>
                  <a:lnTo>
                    <a:pt x="2084" y="3735"/>
                  </a:lnTo>
                  <a:lnTo>
                    <a:pt x="2061" y="3760"/>
                  </a:lnTo>
                  <a:lnTo>
                    <a:pt x="2034" y="3787"/>
                  </a:lnTo>
                  <a:lnTo>
                    <a:pt x="2005" y="3812"/>
                  </a:lnTo>
                  <a:lnTo>
                    <a:pt x="1972" y="3835"/>
                  </a:lnTo>
                  <a:lnTo>
                    <a:pt x="1938" y="3858"/>
                  </a:lnTo>
                  <a:lnTo>
                    <a:pt x="1901" y="3878"/>
                  </a:lnTo>
                  <a:lnTo>
                    <a:pt x="1862" y="3894"/>
                  </a:lnTo>
                  <a:lnTo>
                    <a:pt x="1820" y="3907"/>
                  </a:lnTo>
                  <a:lnTo>
                    <a:pt x="1776" y="3915"/>
                  </a:lnTo>
                  <a:lnTo>
                    <a:pt x="1728" y="3918"/>
                  </a:lnTo>
                  <a:lnTo>
                    <a:pt x="1727" y="3918"/>
                  </a:lnTo>
                  <a:lnTo>
                    <a:pt x="1675" y="3914"/>
                  </a:lnTo>
                  <a:lnTo>
                    <a:pt x="1621" y="3903"/>
                  </a:lnTo>
                  <a:lnTo>
                    <a:pt x="1569" y="3884"/>
                  </a:lnTo>
                  <a:lnTo>
                    <a:pt x="1518" y="3858"/>
                  </a:lnTo>
                  <a:lnTo>
                    <a:pt x="1468" y="3825"/>
                  </a:lnTo>
                  <a:lnTo>
                    <a:pt x="1419" y="3784"/>
                  </a:lnTo>
                  <a:lnTo>
                    <a:pt x="1372" y="3737"/>
                  </a:lnTo>
                  <a:lnTo>
                    <a:pt x="1327" y="3682"/>
                  </a:lnTo>
                  <a:lnTo>
                    <a:pt x="1283" y="3620"/>
                  </a:lnTo>
                  <a:lnTo>
                    <a:pt x="1241" y="3551"/>
                  </a:lnTo>
                  <a:lnTo>
                    <a:pt x="1201" y="3476"/>
                  </a:lnTo>
                  <a:lnTo>
                    <a:pt x="1163" y="3395"/>
                  </a:lnTo>
                  <a:lnTo>
                    <a:pt x="1127" y="3307"/>
                  </a:lnTo>
                  <a:lnTo>
                    <a:pt x="1097" y="3225"/>
                  </a:lnTo>
                  <a:lnTo>
                    <a:pt x="1070" y="3139"/>
                  </a:lnTo>
                  <a:lnTo>
                    <a:pt x="982" y="3161"/>
                  </a:lnTo>
                  <a:lnTo>
                    <a:pt x="895" y="3179"/>
                  </a:lnTo>
                  <a:lnTo>
                    <a:pt x="812" y="3194"/>
                  </a:lnTo>
                  <a:lnTo>
                    <a:pt x="731" y="3204"/>
                  </a:lnTo>
                  <a:lnTo>
                    <a:pt x="652" y="3210"/>
                  </a:lnTo>
                  <a:lnTo>
                    <a:pt x="577" y="3213"/>
                  </a:lnTo>
                  <a:lnTo>
                    <a:pt x="537" y="3213"/>
                  </a:lnTo>
                  <a:lnTo>
                    <a:pt x="494" y="3210"/>
                  </a:lnTo>
                  <a:lnTo>
                    <a:pt x="450" y="3206"/>
                  </a:lnTo>
                  <a:lnTo>
                    <a:pt x="406" y="3198"/>
                  </a:lnTo>
                  <a:lnTo>
                    <a:pt x="362" y="3190"/>
                  </a:lnTo>
                  <a:lnTo>
                    <a:pt x="318" y="3178"/>
                  </a:lnTo>
                  <a:lnTo>
                    <a:pt x="275" y="3163"/>
                  </a:lnTo>
                  <a:lnTo>
                    <a:pt x="233" y="3145"/>
                  </a:lnTo>
                  <a:lnTo>
                    <a:pt x="193" y="3122"/>
                  </a:lnTo>
                  <a:lnTo>
                    <a:pt x="155" y="3096"/>
                  </a:lnTo>
                  <a:lnTo>
                    <a:pt x="120" y="3066"/>
                  </a:lnTo>
                  <a:lnTo>
                    <a:pt x="88" y="3032"/>
                  </a:lnTo>
                  <a:lnTo>
                    <a:pt x="59" y="2991"/>
                  </a:lnTo>
                  <a:lnTo>
                    <a:pt x="36" y="2946"/>
                  </a:lnTo>
                  <a:lnTo>
                    <a:pt x="18" y="2899"/>
                  </a:lnTo>
                  <a:lnTo>
                    <a:pt x="7" y="2852"/>
                  </a:lnTo>
                  <a:lnTo>
                    <a:pt x="1" y="2805"/>
                  </a:lnTo>
                  <a:lnTo>
                    <a:pt x="0" y="2759"/>
                  </a:lnTo>
                  <a:lnTo>
                    <a:pt x="3" y="2714"/>
                  </a:lnTo>
                  <a:lnTo>
                    <a:pt x="9" y="2671"/>
                  </a:lnTo>
                  <a:lnTo>
                    <a:pt x="18" y="2630"/>
                  </a:lnTo>
                  <a:lnTo>
                    <a:pt x="27" y="2593"/>
                  </a:lnTo>
                  <a:lnTo>
                    <a:pt x="50" y="2525"/>
                  </a:lnTo>
                  <a:lnTo>
                    <a:pt x="80" y="2455"/>
                  </a:lnTo>
                  <a:lnTo>
                    <a:pt x="116" y="2384"/>
                  </a:lnTo>
                  <a:lnTo>
                    <a:pt x="159" y="2310"/>
                  </a:lnTo>
                  <a:lnTo>
                    <a:pt x="208" y="2235"/>
                  </a:lnTo>
                  <a:lnTo>
                    <a:pt x="265" y="2159"/>
                  </a:lnTo>
                  <a:lnTo>
                    <a:pt x="318" y="2092"/>
                  </a:lnTo>
                  <a:lnTo>
                    <a:pt x="374" y="2027"/>
                  </a:lnTo>
                  <a:lnTo>
                    <a:pt x="434" y="1960"/>
                  </a:lnTo>
                  <a:lnTo>
                    <a:pt x="374" y="1894"/>
                  </a:lnTo>
                  <a:lnTo>
                    <a:pt x="318" y="1828"/>
                  </a:lnTo>
                  <a:lnTo>
                    <a:pt x="265" y="1761"/>
                  </a:lnTo>
                  <a:lnTo>
                    <a:pt x="208" y="1685"/>
                  </a:lnTo>
                  <a:lnTo>
                    <a:pt x="159" y="1610"/>
                  </a:lnTo>
                  <a:lnTo>
                    <a:pt x="116" y="1536"/>
                  </a:lnTo>
                  <a:lnTo>
                    <a:pt x="80" y="1464"/>
                  </a:lnTo>
                  <a:lnTo>
                    <a:pt x="50" y="1394"/>
                  </a:lnTo>
                  <a:lnTo>
                    <a:pt x="27" y="1327"/>
                  </a:lnTo>
                  <a:lnTo>
                    <a:pt x="18" y="1289"/>
                  </a:lnTo>
                  <a:lnTo>
                    <a:pt x="9" y="1249"/>
                  </a:lnTo>
                  <a:lnTo>
                    <a:pt x="3" y="1206"/>
                  </a:lnTo>
                  <a:lnTo>
                    <a:pt x="0" y="1161"/>
                  </a:lnTo>
                  <a:lnTo>
                    <a:pt x="1" y="1114"/>
                  </a:lnTo>
                  <a:lnTo>
                    <a:pt x="7" y="1068"/>
                  </a:lnTo>
                  <a:lnTo>
                    <a:pt x="18" y="1020"/>
                  </a:lnTo>
                  <a:lnTo>
                    <a:pt x="36" y="974"/>
                  </a:lnTo>
                  <a:lnTo>
                    <a:pt x="59" y="928"/>
                  </a:lnTo>
                  <a:lnTo>
                    <a:pt x="88" y="888"/>
                  </a:lnTo>
                  <a:lnTo>
                    <a:pt x="120" y="853"/>
                  </a:lnTo>
                  <a:lnTo>
                    <a:pt x="155" y="824"/>
                  </a:lnTo>
                  <a:lnTo>
                    <a:pt x="193" y="797"/>
                  </a:lnTo>
                  <a:lnTo>
                    <a:pt x="233" y="775"/>
                  </a:lnTo>
                  <a:lnTo>
                    <a:pt x="275" y="757"/>
                  </a:lnTo>
                  <a:lnTo>
                    <a:pt x="318" y="742"/>
                  </a:lnTo>
                  <a:lnTo>
                    <a:pt x="362" y="730"/>
                  </a:lnTo>
                  <a:lnTo>
                    <a:pt x="406" y="721"/>
                  </a:lnTo>
                  <a:lnTo>
                    <a:pt x="450" y="714"/>
                  </a:lnTo>
                  <a:lnTo>
                    <a:pt x="494" y="711"/>
                  </a:lnTo>
                  <a:lnTo>
                    <a:pt x="537" y="708"/>
                  </a:lnTo>
                  <a:lnTo>
                    <a:pt x="577" y="707"/>
                  </a:lnTo>
                  <a:lnTo>
                    <a:pt x="652" y="709"/>
                  </a:lnTo>
                  <a:lnTo>
                    <a:pt x="730" y="715"/>
                  </a:lnTo>
                  <a:lnTo>
                    <a:pt x="809" y="726"/>
                  </a:lnTo>
                  <a:lnTo>
                    <a:pt x="893" y="740"/>
                  </a:lnTo>
                  <a:lnTo>
                    <a:pt x="978" y="758"/>
                  </a:lnTo>
                  <a:lnTo>
                    <a:pt x="1066" y="780"/>
                  </a:lnTo>
                  <a:lnTo>
                    <a:pt x="1093" y="695"/>
                  </a:lnTo>
                  <a:lnTo>
                    <a:pt x="1122" y="615"/>
                  </a:lnTo>
                  <a:lnTo>
                    <a:pt x="1157" y="527"/>
                  </a:lnTo>
                  <a:lnTo>
                    <a:pt x="1195" y="445"/>
                  </a:lnTo>
                  <a:lnTo>
                    <a:pt x="1234" y="369"/>
                  </a:lnTo>
                  <a:lnTo>
                    <a:pt x="1276" y="300"/>
                  </a:lnTo>
                  <a:lnTo>
                    <a:pt x="1320" y="238"/>
                  </a:lnTo>
                  <a:lnTo>
                    <a:pt x="1365" y="183"/>
                  </a:lnTo>
                  <a:lnTo>
                    <a:pt x="1389" y="158"/>
                  </a:lnTo>
                  <a:lnTo>
                    <a:pt x="1415" y="132"/>
                  </a:lnTo>
                  <a:lnTo>
                    <a:pt x="1445" y="107"/>
                  </a:lnTo>
                  <a:lnTo>
                    <a:pt x="1477" y="82"/>
                  </a:lnTo>
                  <a:lnTo>
                    <a:pt x="1512" y="60"/>
                  </a:lnTo>
                  <a:lnTo>
                    <a:pt x="1549" y="40"/>
                  </a:lnTo>
                  <a:lnTo>
                    <a:pt x="1588" y="23"/>
                  </a:lnTo>
                  <a:lnTo>
                    <a:pt x="1630" y="10"/>
                  </a:lnTo>
                  <a:lnTo>
                    <a:pt x="1674" y="2"/>
                  </a:lnTo>
                  <a:lnTo>
                    <a:pt x="1721" y="0"/>
                  </a:lnTo>
                  <a:close/>
                </a:path>
              </a:pathLst>
            </a:custGeom>
            <a:solidFill>
              <a:srgbClr val="D8D8D8"/>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1400">
                <a:solidFill>
                  <a:srgbClr val="000000"/>
                </a:solidFill>
                <a:latin typeface="Calibri"/>
                <a:ea typeface="Calibri"/>
                <a:cs typeface="Calibri"/>
                <a:sym typeface="Calibri"/>
              </a:endParaRPr>
            </a:p>
          </p:txBody>
        </p:sp>
      </p:grpSp>
      <p:sp>
        <p:nvSpPr>
          <p:cNvPr id="419" name="Google Shape;419;p35"/>
          <p:cNvSpPr/>
          <p:nvPr/>
        </p:nvSpPr>
        <p:spPr>
          <a:xfrm>
            <a:off x="3220096" y="2527673"/>
            <a:ext cx="351134" cy="484652"/>
          </a:xfrm>
          <a:custGeom>
            <a:rect b="b" l="l" r="r" t="t"/>
            <a:pathLst>
              <a:path extrusionOk="0" h="3389" w="2456">
                <a:moveTo>
                  <a:pt x="1228" y="308"/>
                </a:moveTo>
                <a:lnTo>
                  <a:pt x="1144" y="312"/>
                </a:lnTo>
                <a:lnTo>
                  <a:pt x="1063" y="322"/>
                </a:lnTo>
                <a:lnTo>
                  <a:pt x="985" y="339"/>
                </a:lnTo>
                <a:lnTo>
                  <a:pt x="908" y="362"/>
                </a:lnTo>
                <a:lnTo>
                  <a:pt x="835" y="392"/>
                </a:lnTo>
                <a:lnTo>
                  <a:pt x="765" y="428"/>
                </a:lnTo>
                <a:lnTo>
                  <a:pt x="699" y="468"/>
                </a:lnTo>
                <a:lnTo>
                  <a:pt x="638" y="513"/>
                </a:lnTo>
                <a:lnTo>
                  <a:pt x="580" y="564"/>
                </a:lnTo>
                <a:lnTo>
                  <a:pt x="527" y="618"/>
                </a:lnTo>
                <a:lnTo>
                  <a:pt x="480" y="677"/>
                </a:lnTo>
                <a:lnTo>
                  <a:pt x="437" y="740"/>
                </a:lnTo>
                <a:lnTo>
                  <a:pt x="400" y="805"/>
                </a:lnTo>
                <a:lnTo>
                  <a:pt x="368" y="875"/>
                </a:lnTo>
                <a:lnTo>
                  <a:pt x="344" y="948"/>
                </a:lnTo>
                <a:lnTo>
                  <a:pt x="326" y="1022"/>
                </a:lnTo>
                <a:lnTo>
                  <a:pt x="315" y="1099"/>
                </a:lnTo>
                <a:lnTo>
                  <a:pt x="311" y="1178"/>
                </a:lnTo>
                <a:lnTo>
                  <a:pt x="314" y="1251"/>
                </a:lnTo>
                <a:lnTo>
                  <a:pt x="320" y="1319"/>
                </a:lnTo>
                <a:lnTo>
                  <a:pt x="330" y="1383"/>
                </a:lnTo>
                <a:lnTo>
                  <a:pt x="344" y="1444"/>
                </a:lnTo>
                <a:lnTo>
                  <a:pt x="360" y="1500"/>
                </a:lnTo>
                <a:lnTo>
                  <a:pt x="379" y="1553"/>
                </a:lnTo>
                <a:lnTo>
                  <a:pt x="401" y="1604"/>
                </a:lnTo>
                <a:lnTo>
                  <a:pt x="425" y="1651"/>
                </a:lnTo>
                <a:lnTo>
                  <a:pt x="449" y="1697"/>
                </a:lnTo>
                <a:lnTo>
                  <a:pt x="476" y="1740"/>
                </a:lnTo>
                <a:lnTo>
                  <a:pt x="501" y="1781"/>
                </a:lnTo>
                <a:lnTo>
                  <a:pt x="529" y="1821"/>
                </a:lnTo>
                <a:lnTo>
                  <a:pt x="555" y="1860"/>
                </a:lnTo>
                <a:lnTo>
                  <a:pt x="585" y="1905"/>
                </a:lnTo>
                <a:lnTo>
                  <a:pt x="614" y="1949"/>
                </a:lnTo>
                <a:lnTo>
                  <a:pt x="642" y="1993"/>
                </a:lnTo>
                <a:lnTo>
                  <a:pt x="667" y="2037"/>
                </a:lnTo>
                <a:lnTo>
                  <a:pt x="689" y="2083"/>
                </a:lnTo>
                <a:lnTo>
                  <a:pt x="707" y="2130"/>
                </a:lnTo>
                <a:lnTo>
                  <a:pt x="721" y="2179"/>
                </a:lnTo>
                <a:lnTo>
                  <a:pt x="730" y="2231"/>
                </a:lnTo>
                <a:lnTo>
                  <a:pt x="732" y="2285"/>
                </a:lnTo>
                <a:lnTo>
                  <a:pt x="736" y="2315"/>
                </a:lnTo>
                <a:lnTo>
                  <a:pt x="747" y="2344"/>
                </a:lnTo>
                <a:lnTo>
                  <a:pt x="763" y="2370"/>
                </a:lnTo>
                <a:lnTo>
                  <a:pt x="783" y="2394"/>
                </a:lnTo>
                <a:lnTo>
                  <a:pt x="804" y="2416"/>
                </a:lnTo>
                <a:lnTo>
                  <a:pt x="827" y="2435"/>
                </a:lnTo>
                <a:lnTo>
                  <a:pt x="849" y="2451"/>
                </a:lnTo>
                <a:lnTo>
                  <a:pt x="1607" y="2451"/>
                </a:lnTo>
                <a:lnTo>
                  <a:pt x="1629" y="2435"/>
                </a:lnTo>
                <a:lnTo>
                  <a:pt x="1652" y="2416"/>
                </a:lnTo>
                <a:lnTo>
                  <a:pt x="1675" y="2394"/>
                </a:lnTo>
                <a:lnTo>
                  <a:pt x="1694" y="2370"/>
                </a:lnTo>
                <a:lnTo>
                  <a:pt x="1709" y="2344"/>
                </a:lnTo>
                <a:lnTo>
                  <a:pt x="1720" y="2315"/>
                </a:lnTo>
                <a:lnTo>
                  <a:pt x="1724" y="2285"/>
                </a:lnTo>
                <a:lnTo>
                  <a:pt x="1727" y="2231"/>
                </a:lnTo>
                <a:lnTo>
                  <a:pt x="1735" y="2179"/>
                </a:lnTo>
                <a:lnTo>
                  <a:pt x="1749" y="2130"/>
                </a:lnTo>
                <a:lnTo>
                  <a:pt x="1767" y="2083"/>
                </a:lnTo>
                <a:lnTo>
                  <a:pt x="1789" y="2038"/>
                </a:lnTo>
                <a:lnTo>
                  <a:pt x="1814" y="1993"/>
                </a:lnTo>
                <a:lnTo>
                  <a:pt x="1841" y="1949"/>
                </a:lnTo>
                <a:lnTo>
                  <a:pt x="1870" y="1906"/>
                </a:lnTo>
                <a:lnTo>
                  <a:pt x="1900" y="1862"/>
                </a:lnTo>
                <a:lnTo>
                  <a:pt x="1927" y="1823"/>
                </a:lnTo>
                <a:lnTo>
                  <a:pt x="1954" y="1782"/>
                </a:lnTo>
                <a:lnTo>
                  <a:pt x="1980" y="1741"/>
                </a:lnTo>
                <a:lnTo>
                  <a:pt x="2007" y="1697"/>
                </a:lnTo>
                <a:lnTo>
                  <a:pt x="2031" y="1651"/>
                </a:lnTo>
                <a:lnTo>
                  <a:pt x="2055" y="1604"/>
                </a:lnTo>
                <a:lnTo>
                  <a:pt x="2077" y="1553"/>
                </a:lnTo>
                <a:lnTo>
                  <a:pt x="2096" y="1500"/>
                </a:lnTo>
                <a:lnTo>
                  <a:pt x="2112" y="1444"/>
                </a:lnTo>
                <a:lnTo>
                  <a:pt x="2126" y="1383"/>
                </a:lnTo>
                <a:lnTo>
                  <a:pt x="2136" y="1319"/>
                </a:lnTo>
                <a:lnTo>
                  <a:pt x="2143" y="1251"/>
                </a:lnTo>
                <a:lnTo>
                  <a:pt x="2145" y="1178"/>
                </a:lnTo>
                <a:lnTo>
                  <a:pt x="2141" y="1099"/>
                </a:lnTo>
                <a:lnTo>
                  <a:pt x="2131" y="1022"/>
                </a:lnTo>
                <a:lnTo>
                  <a:pt x="2112" y="946"/>
                </a:lnTo>
                <a:lnTo>
                  <a:pt x="2088" y="875"/>
                </a:lnTo>
                <a:lnTo>
                  <a:pt x="2058" y="805"/>
                </a:lnTo>
                <a:lnTo>
                  <a:pt x="2020" y="739"/>
                </a:lnTo>
                <a:lnTo>
                  <a:pt x="1978" y="677"/>
                </a:lnTo>
                <a:lnTo>
                  <a:pt x="1930" y="618"/>
                </a:lnTo>
                <a:lnTo>
                  <a:pt x="1876" y="564"/>
                </a:lnTo>
                <a:lnTo>
                  <a:pt x="1819" y="513"/>
                </a:lnTo>
                <a:lnTo>
                  <a:pt x="1757" y="467"/>
                </a:lnTo>
                <a:lnTo>
                  <a:pt x="1691" y="426"/>
                </a:lnTo>
                <a:lnTo>
                  <a:pt x="1621" y="392"/>
                </a:lnTo>
                <a:lnTo>
                  <a:pt x="1548" y="362"/>
                </a:lnTo>
                <a:lnTo>
                  <a:pt x="1472" y="339"/>
                </a:lnTo>
                <a:lnTo>
                  <a:pt x="1393" y="322"/>
                </a:lnTo>
                <a:lnTo>
                  <a:pt x="1312" y="312"/>
                </a:lnTo>
                <a:lnTo>
                  <a:pt x="1228" y="308"/>
                </a:lnTo>
                <a:close/>
                <a:moveTo>
                  <a:pt x="1228" y="0"/>
                </a:moveTo>
                <a:lnTo>
                  <a:pt x="1328" y="3"/>
                </a:lnTo>
                <a:lnTo>
                  <a:pt x="1427" y="16"/>
                </a:lnTo>
                <a:lnTo>
                  <a:pt x="1522" y="35"/>
                </a:lnTo>
                <a:lnTo>
                  <a:pt x="1616" y="60"/>
                </a:lnTo>
                <a:lnTo>
                  <a:pt x="1705" y="93"/>
                </a:lnTo>
                <a:lnTo>
                  <a:pt x="1791" y="132"/>
                </a:lnTo>
                <a:lnTo>
                  <a:pt x="1874" y="177"/>
                </a:lnTo>
                <a:lnTo>
                  <a:pt x="1952" y="227"/>
                </a:lnTo>
                <a:lnTo>
                  <a:pt x="2026" y="284"/>
                </a:lnTo>
                <a:lnTo>
                  <a:pt x="2096" y="346"/>
                </a:lnTo>
                <a:lnTo>
                  <a:pt x="2159" y="411"/>
                </a:lnTo>
                <a:lnTo>
                  <a:pt x="2219" y="483"/>
                </a:lnTo>
                <a:lnTo>
                  <a:pt x="2272" y="557"/>
                </a:lnTo>
                <a:lnTo>
                  <a:pt x="2319" y="637"/>
                </a:lnTo>
                <a:lnTo>
                  <a:pt x="2360" y="720"/>
                </a:lnTo>
                <a:lnTo>
                  <a:pt x="2393" y="807"/>
                </a:lnTo>
                <a:lnTo>
                  <a:pt x="2420" y="895"/>
                </a:lnTo>
                <a:lnTo>
                  <a:pt x="2439" y="987"/>
                </a:lnTo>
                <a:lnTo>
                  <a:pt x="2452" y="1081"/>
                </a:lnTo>
                <a:lnTo>
                  <a:pt x="2456" y="1178"/>
                </a:lnTo>
                <a:lnTo>
                  <a:pt x="2453" y="1260"/>
                </a:lnTo>
                <a:lnTo>
                  <a:pt x="2447" y="1338"/>
                </a:lnTo>
                <a:lnTo>
                  <a:pt x="2437" y="1411"/>
                </a:lnTo>
                <a:lnTo>
                  <a:pt x="2423" y="1481"/>
                </a:lnTo>
                <a:lnTo>
                  <a:pt x="2407" y="1547"/>
                </a:lnTo>
                <a:lnTo>
                  <a:pt x="2387" y="1609"/>
                </a:lnTo>
                <a:lnTo>
                  <a:pt x="2365" y="1668"/>
                </a:lnTo>
                <a:lnTo>
                  <a:pt x="2342" y="1723"/>
                </a:lnTo>
                <a:lnTo>
                  <a:pt x="2316" y="1775"/>
                </a:lnTo>
                <a:lnTo>
                  <a:pt x="2291" y="1824"/>
                </a:lnTo>
                <a:lnTo>
                  <a:pt x="2263" y="1872"/>
                </a:lnTo>
                <a:lnTo>
                  <a:pt x="2237" y="1916"/>
                </a:lnTo>
                <a:lnTo>
                  <a:pt x="2210" y="1957"/>
                </a:lnTo>
                <a:lnTo>
                  <a:pt x="2183" y="1996"/>
                </a:lnTo>
                <a:lnTo>
                  <a:pt x="2157" y="2034"/>
                </a:lnTo>
                <a:lnTo>
                  <a:pt x="2126" y="2081"/>
                </a:lnTo>
                <a:lnTo>
                  <a:pt x="2098" y="2122"/>
                </a:lnTo>
                <a:lnTo>
                  <a:pt x="2075" y="2160"/>
                </a:lnTo>
                <a:lnTo>
                  <a:pt x="2058" y="2194"/>
                </a:lnTo>
                <a:lnTo>
                  <a:pt x="2045" y="2226"/>
                </a:lnTo>
                <a:lnTo>
                  <a:pt x="2036" y="2256"/>
                </a:lnTo>
                <a:lnTo>
                  <a:pt x="2034" y="2285"/>
                </a:lnTo>
                <a:lnTo>
                  <a:pt x="2030" y="2341"/>
                </a:lnTo>
                <a:lnTo>
                  <a:pt x="2018" y="2397"/>
                </a:lnTo>
                <a:lnTo>
                  <a:pt x="2001" y="2451"/>
                </a:lnTo>
                <a:lnTo>
                  <a:pt x="1974" y="2504"/>
                </a:lnTo>
                <a:lnTo>
                  <a:pt x="1942" y="2554"/>
                </a:lnTo>
                <a:lnTo>
                  <a:pt x="1903" y="2602"/>
                </a:lnTo>
                <a:lnTo>
                  <a:pt x="1857" y="2647"/>
                </a:lnTo>
                <a:lnTo>
                  <a:pt x="1805" y="2689"/>
                </a:lnTo>
                <a:lnTo>
                  <a:pt x="1804" y="2714"/>
                </a:lnTo>
                <a:lnTo>
                  <a:pt x="1803" y="2744"/>
                </a:lnTo>
                <a:lnTo>
                  <a:pt x="1800" y="2777"/>
                </a:lnTo>
                <a:lnTo>
                  <a:pt x="1799" y="2811"/>
                </a:lnTo>
                <a:lnTo>
                  <a:pt x="1796" y="2845"/>
                </a:lnTo>
                <a:lnTo>
                  <a:pt x="1795" y="2879"/>
                </a:lnTo>
                <a:lnTo>
                  <a:pt x="1793" y="2912"/>
                </a:lnTo>
                <a:lnTo>
                  <a:pt x="1791" y="2941"/>
                </a:lnTo>
                <a:lnTo>
                  <a:pt x="1790" y="2965"/>
                </a:lnTo>
                <a:lnTo>
                  <a:pt x="1789" y="2985"/>
                </a:lnTo>
                <a:lnTo>
                  <a:pt x="1789" y="2997"/>
                </a:lnTo>
                <a:lnTo>
                  <a:pt x="1787" y="3001"/>
                </a:lnTo>
                <a:lnTo>
                  <a:pt x="1787" y="3016"/>
                </a:lnTo>
                <a:lnTo>
                  <a:pt x="1785" y="3034"/>
                </a:lnTo>
                <a:lnTo>
                  <a:pt x="1780" y="3053"/>
                </a:lnTo>
                <a:lnTo>
                  <a:pt x="1774" y="3073"/>
                </a:lnTo>
                <a:lnTo>
                  <a:pt x="1763" y="3096"/>
                </a:lnTo>
                <a:lnTo>
                  <a:pt x="1751" y="3117"/>
                </a:lnTo>
                <a:lnTo>
                  <a:pt x="1734" y="3140"/>
                </a:lnTo>
                <a:lnTo>
                  <a:pt x="1714" y="3164"/>
                </a:lnTo>
                <a:lnTo>
                  <a:pt x="1689" y="3185"/>
                </a:lnTo>
                <a:lnTo>
                  <a:pt x="1658" y="3208"/>
                </a:lnTo>
                <a:lnTo>
                  <a:pt x="1623" y="3228"/>
                </a:lnTo>
                <a:lnTo>
                  <a:pt x="1582" y="3248"/>
                </a:lnTo>
                <a:lnTo>
                  <a:pt x="1534" y="3266"/>
                </a:lnTo>
                <a:lnTo>
                  <a:pt x="1506" y="3301"/>
                </a:lnTo>
                <a:lnTo>
                  <a:pt x="1472" y="3334"/>
                </a:lnTo>
                <a:lnTo>
                  <a:pt x="1434" y="3364"/>
                </a:lnTo>
                <a:lnTo>
                  <a:pt x="1407" y="3378"/>
                </a:lnTo>
                <a:lnTo>
                  <a:pt x="1378" y="3386"/>
                </a:lnTo>
                <a:lnTo>
                  <a:pt x="1347" y="3389"/>
                </a:lnTo>
                <a:lnTo>
                  <a:pt x="1109" y="3389"/>
                </a:lnTo>
                <a:lnTo>
                  <a:pt x="1078" y="3386"/>
                </a:lnTo>
                <a:lnTo>
                  <a:pt x="1049" y="3378"/>
                </a:lnTo>
                <a:lnTo>
                  <a:pt x="1023" y="3364"/>
                </a:lnTo>
                <a:lnTo>
                  <a:pt x="985" y="3334"/>
                </a:lnTo>
                <a:lnTo>
                  <a:pt x="950" y="3301"/>
                </a:lnTo>
                <a:lnTo>
                  <a:pt x="922" y="3266"/>
                </a:lnTo>
                <a:lnTo>
                  <a:pt x="872" y="3245"/>
                </a:lnTo>
                <a:lnTo>
                  <a:pt x="829" y="3225"/>
                </a:lnTo>
                <a:lnTo>
                  <a:pt x="790" y="3203"/>
                </a:lnTo>
                <a:lnTo>
                  <a:pt x="760" y="3179"/>
                </a:lnTo>
                <a:lnTo>
                  <a:pt x="735" y="3155"/>
                </a:lnTo>
                <a:lnTo>
                  <a:pt x="714" y="3130"/>
                </a:lnTo>
                <a:lnTo>
                  <a:pt x="699" y="3106"/>
                </a:lnTo>
                <a:lnTo>
                  <a:pt x="686" y="3082"/>
                </a:lnTo>
                <a:lnTo>
                  <a:pt x="679" y="3059"/>
                </a:lnTo>
                <a:lnTo>
                  <a:pt x="672" y="3038"/>
                </a:lnTo>
                <a:lnTo>
                  <a:pt x="670" y="3019"/>
                </a:lnTo>
                <a:lnTo>
                  <a:pt x="669" y="3001"/>
                </a:lnTo>
                <a:lnTo>
                  <a:pt x="669" y="3001"/>
                </a:lnTo>
                <a:lnTo>
                  <a:pt x="669" y="2997"/>
                </a:lnTo>
                <a:lnTo>
                  <a:pt x="667" y="2985"/>
                </a:lnTo>
                <a:lnTo>
                  <a:pt x="666" y="2965"/>
                </a:lnTo>
                <a:lnTo>
                  <a:pt x="665" y="2941"/>
                </a:lnTo>
                <a:lnTo>
                  <a:pt x="664" y="2912"/>
                </a:lnTo>
                <a:lnTo>
                  <a:pt x="661" y="2879"/>
                </a:lnTo>
                <a:lnTo>
                  <a:pt x="660" y="2845"/>
                </a:lnTo>
                <a:lnTo>
                  <a:pt x="657" y="2811"/>
                </a:lnTo>
                <a:lnTo>
                  <a:pt x="656" y="2777"/>
                </a:lnTo>
                <a:lnTo>
                  <a:pt x="653" y="2744"/>
                </a:lnTo>
                <a:lnTo>
                  <a:pt x="652" y="2714"/>
                </a:lnTo>
                <a:lnTo>
                  <a:pt x="651" y="2689"/>
                </a:lnTo>
                <a:lnTo>
                  <a:pt x="599" y="2647"/>
                </a:lnTo>
                <a:lnTo>
                  <a:pt x="553" y="2602"/>
                </a:lnTo>
                <a:lnTo>
                  <a:pt x="514" y="2554"/>
                </a:lnTo>
                <a:lnTo>
                  <a:pt x="482" y="2504"/>
                </a:lnTo>
                <a:lnTo>
                  <a:pt x="456" y="2451"/>
                </a:lnTo>
                <a:lnTo>
                  <a:pt x="438" y="2397"/>
                </a:lnTo>
                <a:lnTo>
                  <a:pt x="426" y="2341"/>
                </a:lnTo>
                <a:lnTo>
                  <a:pt x="423" y="2285"/>
                </a:lnTo>
                <a:lnTo>
                  <a:pt x="420" y="2256"/>
                </a:lnTo>
                <a:lnTo>
                  <a:pt x="411" y="2226"/>
                </a:lnTo>
                <a:lnTo>
                  <a:pt x="398" y="2194"/>
                </a:lnTo>
                <a:lnTo>
                  <a:pt x="381" y="2160"/>
                </a:lnTo>
                <a:lnTo>
                  <a:pt x="358" y="2122"/>
                </a:lnTo>
                <a:lnTo>
                  <a:pt x="331" y="2081"/>
                </a:lnTo>
                <a:lnTo>
                  <a:pt x="300" y="2035"/>
                </a:lnTo>
                <a:lnTo>
                  <a:pt x="274" y="1998"/>
                </a:lnTo>
                <a:lnTo>
                  <a:pt x="248" y="1957"/>
                </a:lnTo>
                <a:lnTo>
                  <a:pt x="220" y="1916"/>
                </a:lnTo>
                <a:lnTo>
                  <a:pt x="193" y="1872"/>
                </a:lnTo>
                <a:lnTo>
                  <a:pt x="166" y="1825"/>
                </a:lnTo>
                <a:lnTo>
                  <a:pt x="140" y="1775"/>
                </a:lnTo>
                <a:lnTo>
                  <a:pt x="114" y="1723"/>
                </a:lnTo>
                <a:lnTo>
                  <a:pt x="92" y="1668"/>
                </a:lnTo>
                <a:lnTo>
                  <a:pt x="69" y="1609"/>
                </a:lnTo>
                <a:lnTo>
                  <a:pt x="50" y="1547"/>
                </a:lnTo>
                <a:lnTo>
                  <a:pt x="33" y="1481"/>
                </a:lnTo>
                <a:lnTo>
                  <a:pt x="19" y="1411"/>
                </a:lnTo>
                <a:lnTo>
                  <a:pt x="9" y="1338"/>
                </a:lnTo>
                <a:lnTo>
                  <a:pt x="3" y="1260"/>
                </a:lnTo>
                <a:lnTo>
                  <a:pt x="0" y="1178"/>
                </a:lnTo>
                <a:lnTo>
                  <a:pt x="4" y="1081"/>
                </a:lnTo>
                <a:lnTo>
                  <a:pt x="17" y="987"/>
                </a:lnTo>
                <a:lnTo>
                  <a:pt x="36" y="895"/>
                </a:lnTo>
                <a:lnTo>
                  <a:pt x="64" y="807"/>
                </a:lnTo>
                <a:lnTo>
                  <a:pt x="97" y="720"/>
                </a:lnTo>
                <a:lnTo>
                  <a:pt x="137" y="637"/>
                </a:lnTo>
                <a:lnTo>
                  <a:pt x="184" y="557"/>
                </a:lnTo>
                <a:lnTo>
                  <a:pt x="237" y="483"/>
                </a:lnTo>
                <a:lnTo>
                  <a:pt x="297" y="411"/>
                </a:lnTo>
                <a:lnTo>
                  <a:pt x="360" y="346"/>
                </a:lnTo>
                <a:lnTo>
                  <a:pt x="430" y="284"/>
                </a:lnTo>
                <a:lnTo>
                  <a:pt x="504" y="227"/>
                </a:lnTo>
                <a:lnTo>
                  <a:pt x="582" y="177"/>
                </a:lnTo>
                <a:lnTo>
                  <a:pt x="665" y="132"/>
                </a:lnTo>
                <a:lnTo>
                  <a:pt x="751" y="93"/>
                </a:lnTo>
                <a:lnTo>
                  <a:pt x="841" y="60"/>
                </a:lnTo>
                <a:lnTo>
                  <a:pt x="934" y="35"/>
                </a:lnTo>
                <a:lnTo>
                  <a:pt x="1029" y="16"/>
                </a:lnTo>
                <a:lnTo>
                  <a:pt x="1128" y="3"/>
                </a:lnTo>
                <a:lnTo>
                  <a:pt x="1228" y="0"/>
                </a:lnTo>
                <a:close/>
              </a:path>
            </a:pathLst>
          </a:custGeom>
          <a:solidFill>
            <a:srgbClr val="57687B"/>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1400">
              <a:solidFill>
                <a:srgbClr val="000000"/>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36"/>
          <p:cNvSpPr txBox="1"/>
          <p:nvPr>
            <p:ph type="title"/>
          </p:nvPr>
        </p:nvSpPr>
        <p:spPr>
          <a:xfrm>
            <a:off x="285750" y="284906"/>
            <a:ext cx="8065500" cy="5778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solidFill>
                  <a:srgbClr val="616262"/>
                </a:solidFill>
              </a:rPr>
              <a:t>Machine Learning WorkFlow</a:t>
            </a:r>
            <a:endParaRPr>
              <a:solidFill>
                <a:srgbClr val="616262"/>
              </a:solidFill>
            </a:endParaRPr>
          </a:p>
        </p:txBody>
      </p:sp>
      <p:sp>
        <p:nvSpPr>
          <p:cNvPr id="425" name="Google Shape;425;p36"/>
          <p:cNvSpPr txBox="1"/>
          <p:nvPr/>
        </p:nvSpPr>
        <p:spPr>
          <a:xfrm>
            <a:off x="6105250" y="547500"/>
            <a:ext cx="2246100" cy="34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t>Stacking</a:t>
            </a:r>
            <a:endParaRPr u="sng"/>
          </a:p>
        </p:txBody>
      </p:sp>
      <p:sp>
        <p:nvSpPr>
          <p:cNvPr id="426" name="Google Shape;426;p36"/>
          <p:cNvSpPr/>
          <p:nvPr/>
        </p:nvSpPr>
        <p:spPr>
          <a:xfrm>
            <a:off x="344950" y="1661550"/>
            <a:ext cx="1491000" cy="34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TF-IDF</a:t>
            </a:r>
            <a:endParaRPr sz="1000"/>
          </a:p>
        </p:txBody>
      </p:sp>
      <p:sp>
        <p:nvSpPr>
          <p:cNvPr id="427" name="Google Shape;427;p36"/>
          <p:cNvSpPr/>
          <p:nvPr/>
        </p:nvSpPr>
        <p:spPr>
          <a:xfrm>
            <a:off x="344950" y="2282325"/>
            <a:ext cx="1491000" cy="34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CountVectorizer + SVD</a:t>
            </a:r>
            <a:endParaRPr sz="1000"/>
          </a:p>
        </p:txBody>
      </p:sp>
      <p:sp>
        <p:nvSpPr>
          <p:cNvPr id="428" name="Google Shape;428;p36"/>
          <p:cNvSpPr/>
          <p:nvPr/>
        </p:nvSpPr>
        <p:spPr>
          <a:xfrm>
            <a:off x="344950" y="2826900"/>
            <a:ext cx="1491000" cy="34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GloVe</a:t>
            </a:r>
            <a:endParaRPr sz="1000"/>
          </a:p>
        </p:txBody>
      </p:sp>
      <p:sp>
        <p:nvSpPr>
          <p:cNvPr id="429" name="Google Shape;429;p36"/>
          <p:cNvSpPr/>
          <p:nvPr/>
        </p:nvSpPr>
        <p:spPr>
          <a:xfrm>
            <a:off x="2312400" y="1186650"/>
            <a:ext cx="1491000" cy="277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u="sng"/>
              <a:t>Base </a:t>
            </a:r>
            <a:r>
              <a:rPr lang="en" sz="1000" u="sng"/>
              <a:t>Classifiers</a:t>
            </a:r>
            <a:endParaRPr sz="1000" u="sng"/>
          </a:p>
          <a:p>
            <a:pPr indent="0" lvl="0" marL="0" rtl="0" algn="ctr">
              <a:spcBef>
                <a:spcPts val="0"/>
              </a:spcBef>
              <a:spcAft>
                <a:spcPts val="0"/>
              </a:spcAft>
              <a:buNone/>
            </a:pPr>
            <a:r>
              <a:t/>
            </a:r>
            <a:endParaRPr sz="1000" u="sng"/>
          </a:p>
          <a:p>
            <a:pPr indent="-292100" lvl="0" marL="457200" rtl="0" algn="l">
              <a:spcBef>
                <a:spcPts val="0"/>
              </a:spcBef>
              <a:spcAft>
                <a:spcPts val="0"/>
              </a:spcAft>
              <a:buSzPts val="1000"/>
              <a:buAutoNum type="arabicPeriod"/>
            </a:pPr>
            <a:r>
              <a:rPr lang="en" sz="1000"/>
              <a:t>RandomForest</a:t>
            </a:r>
            <a:endParaRPr sz="1000"/>
          </a:p>
          <a:p>
            <a:pPr indent="-292100" lvl="0" marL="457200" rtl="0" algn="l">
              <a:spcBef>
                <a:spcPts val="0"/>
              </a:spcBef>
              <a:spcAft>
                <a:spcPts val="0"/>
              </a:spcAft>
              <a:buSzPts val="1000"/>
              <a:buAutoNum type="arabicPeriod"/>
            </a:pPr>
            <a:r>
              <a:rPr lang="en" sz="1000"/>
              <a:t>Logistic Regression</a:t>
            </a:r>
            <a:endParaRPr sz="1000"/>
          </a:p>
          <a:p>
            <a:pPr indent="-292100" lvl="0" marL="457200" rtl="0" algn="l">
              <a:spcBef>
                <a:spcPts val="0"/>
              </a:spcBef>
              <a:spcAft>
                <a:spcPts val="0"/>
              </a:spcAft>
              <a:buSzPts val="1000"/>
              <a:buAutoNum type="arabicPeriod"/>
            </a:pPr>
            <a:r>
              <a:rPr lang="en" sz="1000"/>
              <a:t>Naive Bayes</a:t>
            </a:r>
            <a:endParaRPr sz="1000"/>
          </a:p>
          <a:p>
            <a:pPr indent="-292100" lvl="0" marL="457200" rtl="0" algn="l">
              <a:spcBef>
                <a:spcPts val="0"/>
              </a:spcBef>
              <a:spcAft>
                <a:spcPts val="0"/>
              </a:spcAft>
              <a:buSzPts val="1000"/>
              <a:buAutoNum type="arabicPeriod"/>
            </a:pPr>
            <a:r>
              <a:rPr lang="en" sz="1000"/>
              <a:t>SVM</a:t>
            </a:r>
            <a:endParaRPr sz="1000"/>
          </a:p>
          <a:p>
            <a:pPr indent="-292100" lvl="0" marL="457200" rtl="0" algn="l">
              <a:spcBef>
                <a:spcPts val="0"/>
              </a:spcBef>
              <a:spcAft>
                <a:spcPts val="0"/>
              </a:spcAft>
              <a:buSzPts val="1000"/>
              <a:buAutoNum type="arabicPeriod"/>
            </a:pPr>
            <a:r>
              <a:rPr lang="en" sz="1000"/>
              <a:t>SGDClassifier</a:t>
            </a:r>
            <a:endParaRPr sz="1000"/>
          </a:p>
          <a:p>
            <a:pPr indent="-292100" lvl="0" marL="457200" rtl="0" algn="l">
              <a:spcBef>
                <a:spcPts val="0"/>
              </a:spcBef>
              <a:spcAft>
                <a:spcPts val="0"/>
              </a:spcAft>
              <a:buSzPts val="1000"/>
              <a:buAutoNum type="arabicPeriod"/>
            </a:pPr>
            <a:r>
              <a:rPr lang="en" sz="1000"/>
              <a:t>XGB</a:t>
            </a:r>
            <a:endParaRPr sz="1000"/>
          </a:p>
          <a:p>
            <a:pPr indent="-292100" lvl="0" marL="457200" rtl="0" algn="l">
              <a:spcBef>
                <a:spcPts val="0"/>
              </a:spcBef>
              <a:spcAft>
                <a:spcPts val="0"/>
              </a:spcAft>
              <a:buSzPts val="1000"/>
              <a:buAutoNum type="arabicPeriod"/>
            </a:pPr>
            <a:r>
              <a:rPr lang="en" sz="1000"/>
              <a:t>LGB</a:t>
            </a:r>
            <a:endParaRPr sz="1000"/>
          </a:p>
          <a:p>
            <a:pPr indent="0" lvl="0" marL="0" rtl="0" algn="ctr">
              <a:spcBef>
                <a:spcPts val="0"/>
              </a:spcBef>
              <a:spcAft>
                <a:spcPts val="0"/>
              </a:spcAft>
              <a:buNone/>
            </a:pPr>
            <a:r>
              <a:t/>
            </a:r>
            <a:endParaRPr sz="1000" u="sng"/>
          </a:p>
        </p:txBody>
      </p:sp>
      <p:sp>
        <p:nvSpPr>
          <p:cNvPr id="430" name="Google Shape;430;p36"/>
          <p:cNvSpPr/>
          <p:nvPr/>
        </p:nvSpPr>
        <p:spPr>
          <a:xfrm>
            <a:off x="7712925" y="1937825"/>
            <a:ext cx="809700" cy="112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L2</a:t>
            </a:r>
            <a:endParaRPr sz="1000"/>
          </a:p>
          <a:p>
            <a:pPr indent="0" lvl="0" marL="0" rtl="0" algn="ctr">
              <a:spcBef>
                <a:spcPts val="0"/>
              </a:spcBef>
              <a:spcAft>
                <a:spcPts val="0"/>
              </a:spcAft>
              <a:buNone/>
            </a:pPr>
            <a:r>
              <a:rPr lang="en" sz="1000"/>
              <a:t>Classifier</a:t>
            </a:r>
            <a:endParaRPr sz="1000"/>
          </a:p>
        </p:txBody>
      </p:sp>
      <p:sp>
        <p:nvSpPr>
          <p:cNvPr id="431" name="Google Shape;431;p36"/>
          <p:cNvSpPr/>
          <p:nvPr/>
        </p:nvSpPr>
        <p:spPr>
          <a:xfrm>
            <a:off x="1925975" y="2397000"/>
            <a:ext cx="296400" cy="187500"/>
          </a:xfrm>
          <a:prstGeom prst="rightArrow">
            <a:avLst>
              <a:gd fmla="val 50000" name="adj1"/>
              <a:gd fmla="val 50000" name="adj2"/>
            </a:avLst>
          </a:prstGeom>
          <a:solidFill>
            <a:srgbClr val="61626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6"/>
          <p:cNvSpPr/>
          <p:nvPr/>
        </p:nvSpPr>
        <p:spPr>
          <a:xfrm>
            <a:off x="1925975" y="3438600"/>
            <a:ext cx="296400" cy="187500"/>
          </a:xfrm>
          <a:prstGeom prst="rightArrow">
            <a:avLst>
              <a:gd fmla="val 50000" name="adj1"/>
              <a:gd fmla="val 50000" name="adj2"/>
            </a:avLst>
          </a:prstGeom>
          <a:solidFill>
            <a:srgbClr val="61626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6"/>
          <p:cNvSpPr/>
          <p:nvPr/>
        </p:nvSpPr>
        <p:spPr>
          <a:xfrm>
            <a:off x="1925975" y="1739850"/>
            <a:ext cx="296400" cy="187500"/>
          </a:xfrm>
          <a:prstGeom prst="rightArrow">
            <a:avLst>
              <a:gd fmla="val 50000" name="adj1"/>
              <a:gd fmla="val 50000" name="adj2"/>
            </a:avLst>
          </a:prstGeom>
          <a:solidFill>
            <a:srgbClr val="61626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6"/>
          <p:cNvSpPr/>
          <p:nvPr/>
        </p:nvSpPr>
        <p:spPr>
          <a:xfrm>
            <a:off x="3893425" y="2406875"/>
            <a:ext cx="296400" cy="187500"/>
          </a:xfrm>
          <a:prstGeom prst="rightArrow">
            <a:avLst>
              <a:gd fmla="val 50000" name="adj1"/>
              <a:gd fmla="val 50000" name="adj2"/>
            </a:avLst>
          </a:prstGeom>
          <a:solidFill>
            <a:srgbClr val="61626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6"/>
          <p:cNvSpPr/>
          <p:nvPr/>
        </p:nvSpPr>
        <p:spPr>
          <a:xfrm>
            <a:off x="4517200" y="1739850"/>
            <a:ext cx="767700" cy="542400"/>
          </a:xfrm>
          <a:prstGeom prst="curvedDown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6"/>
          <p:cNvSpPr/>
          <p:nvPr/>
        </p:nvSpPr>
        <p:spPr>
          <a:xfrm>
            <a:off x="4281475" y="2371475"/>
            <a:ext cx="1136700" cy="24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Optimization</a:t>
            </a:r>
            <a:endParaRPr sz="1000"/>
          </a:p>
        </p:txBody>
      </p:sp>
      <p:sp>
        <p:nvSpPr>
          <p:cNvPr id="437" name="Google Shape;437;p36"/>
          <p:cNvSpPr/>
          <p:nvPr/>
        </p:nvSpPr>
        <p:spPr>
          <a:xfrm rot="10800000">
            <a:off x="4495774" y="2702497"/>
            <a:ext cx="756900" cy="553500"/>
          </a:xfrm>
          <a:prstGeom prst="curvedDown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6"/>
          <p:cNvSpPr/>
          <p:nvPr/>
        </p:nvSpPr>
        <p:spPr>
          <a:xfrm>
            <a:off x="5896250" y="2157813"/>
            <a:ext cx="1338600" cy="24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Classifier 2</a:t>
            </a:r>
            <a:endParaRPr sz="1000"/>
          </a:p>
        </p:txBody>
      </p:sp>
      <p:sp>
        <p:nvSpPr>
          <p:cNvPr id="439" name="Google Shape;439;p36"/>
          <p:cNvSpPr/>
          <p:nvPr/>
        </p:nvSpPr>
        <p:spPr>
          <a:xfrm>
            <a:off x="5896250" y="2661538"/>
            <a:ext cx="1338600" cy="24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Classifier 3</a:t>
            </a:r>
            <a:endParaRPr sz="1000"/>
          </a:p>
        </p:txBody>
      </p:sp>
      <p:sp>
        <p:nvSpPr>
          <p:cNvPr id="440" name="Google Shape;440;p36"/>
          <p:cNvSpPr/>
          <p:nvPr/>
        </p:nvSpPr>
        <p:spPr>
          <a:xfrm>
            <a:off x="5926125" y="3165275"/>
            <a:ext cx="1338600" cy="24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Classifier 4</a:t>
            </a:r>
            <a:endParaRPr sz="1000"/>
          </a:p>
        </p:txBody>
      </p:sp>
      <p:sp>
        <p:nvSpPr>
          <p:cNvPr id="441" name="Google Shape;441;p36"/>
          <p:cNvSpPr/>
          <p:nvPr/>
        </p:nvSpPr>
        <p:spPr>
          <a:xfrm>
            <a:off x="5518475" y="2406875"/>
            <a:ext cx="296400" cy="187500"/>
          </a:xfrm>
          <a:prstGeom prst="rightArrow">
            <a:avLst>
              <a:gd fmla="val 50000" name="adj1"/>
              <a:gd fmla="val 50000" name="adj2"/>
            </a:avLst>
          </a:prstGeom>
          <a:solidFill>
            <a:srgbClr val="61626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6"/>
          <p:cNvSpPr/>
          <p:nvPr/>
        </p:nvSpPr>
        <p:spPr>
          <a:xfrm rot="2700000">
            <a:off x="7338318" y="1817228"/>
            <a:ext cx="296561" cy="187525"/>
          </a:xfrm>
          <a:prstGeom prst="rightArrow">
            <a:avLst>
              <a:gd fmla="val 50000" name="adj1"/>
              <a:gd fmla="val 50000" name="adj2"/>
            </a:avLst>
          </a:prstGeom>
          <a:solidFill>
            <a:srgbClr val="61626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6"/>
          <p:cNvSpPr/>
          <p:nvPr/>
        </p:nvSpPr>
        <p:spPr>
          <a:xfrm rot="1379129">
            <a:off x="7338330" y="2263526"/>
            <a:ext cx="296544" cy="187389"/>
          </a:xfrm>
          <a:prstGeom prst="rightArrow">
            <a:avLst>
              <a:gd fmla="val 50000" name="adj1"/>
              <a:gd fmla="val 50000" name="adj2"/>
            </a:avLst>
          </a:prstGeom>
          <a:solidFill>
            <a:srgbClr val="61626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6"/>
          <p:cNvSpPr/>
          <p:nvPr/>
        </p:nvSpPr>
        <p:spPr>
          <a:xfrm rot="-1999219">
            <a:off x="7338262" y="3142204"/>
            <a:ext cx="296549" cy="187382"/>
          </a:xfrm>
          <a:prstGeom prst="rightArrow">
            <a:avLst>
              <a:gd fmla="val 50000" name="adj1"/>
              <a:gd fmla="val 50000" name="adj2"/>
            </a:avLst>
          </a:prstGeom>
          <a:solidFill>
            <a:srgbClr val="61626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6"/>
          <p:cNvSpPr/>
          <p:nvPr/>
        </p:nvSpPr>
        <p:spPr>
          <a:xfrm rot="-1288714">
            <a:off x="7338223" y="2680097"/>
            <a:ext cx="296597" cy="187630"/>
          </a:xfrm>
          <a:prstGeom prst="rightArrow">
            <a:avLst>
              <a:gd fmla="val 50000" name="adj1"/>
              <a:gd fmla="val 50000" name="adj2"/>
            </a:avLst>
          </a:prstGeom>
          <a:solidFill>
            <a:srgbClr val="61626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6"/>
          <p:cNvSpPr/>
          <p:nvPr/>
        </p:nvSpPr>
        <p:spPr>
          <a:xfrm>
            <a:off x="5896250" y="1654088"/>
            <a:ext cx="1338600" cy="24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Classifier 1</a:t>
            </a:r>
            <a:endParaRPr sz="1000"/>
          </a:p>
        </p:txBody>
      </p:sp>
      <p:sp>
        <p:nvSpPr>
          <p:cNvPr id="447" name="Google Shape;447;p36"/>
          <p:cNvSpPr/>
          <p:nvPr/>
        </p:nvSpPr>
        <p:spPr>
          <a:xfrm>
            <a:off x="7969575" y="3168900"/>
            <a:ext cx="296400" cy="882300"/>
          </a:xfrm>
          <a:prstGeom prst="downArrow">
            <a:avLst>
              <a:gd fmla="val 50000" name="adj1"/>
              <a:gd fmla="val 50000" name="adj2"/>
            </a:avLst>
          </a:prstGeom>
          <a:solidFill>
            <a:srgbClr val="61626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6"/>
          <p:cNvSpPr/>
          <p:nvPr/>
        </p:nvSpPr>
        <p:spPr>
          <a:xfrm>
            <a:off x="7372275" y="4156675"/>
            <a:ext cx="1491000" cy="34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Results</a:t>
            </a:r>
            <a:endParaRPr sz="1000"/>
          </a:p>
        </p:txBody>
      </p:sp>
      <p:sp>
        <p:nvSpPr>
          <p:cNvPr id="449" name="Google Shape;449;p36"/>
          <p:cNvSpPr/>
          <p:nvPr/>
        </p:nvSpPr>
        <p:spPr>
          <a:xfrm rot="-5400000">
            <a:off x="7082450" y="-180425"/>
            <a:ext cx="386400" cy="2758800"/>
          </a:xfrm>
          <a:prstGeom prst="rightBrace">
            <a:avLst>
              <a:gd fmla="val 8333" name="adj1"/>
              <a:gd fmla="val 50000" name="adj2"/>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6"/>
          <p:cNvSpPr/>
          <p:nvPr/>
        </p:nvSpPr>
        <p:spPr>
          <a:xfrm>
            <a:off x="1925975" y="2930400"/>
            <a:ext cx="296400" cy="187500"/>
          </a:xfrm>
          <a:prstGeom prst="rightArrow">
            <a:avLst>
              <a:gd fmla="val 50000" name="adj1"/>
              <a:gd fmla="val 50000" name="adj2"/>
            </a:avLst>
          </a:prstGeom>
          <a:solidFill>
            <a:srgbClr val="61626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6"/>
          <p:cNvSpPr/>
          <p:nvPr/>
        </p:nvSpPr>
        <p:spPr>
          <a:xfrm>
            <a:off x="344950" y="3349125"/>
            <a:ext cx="1491000" cy="34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Google’s Word2Vec</a:t>
            </a:r>
            <a:endParaRPr sz="1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37"/>
          <p:cNvSpPr txBox="1"/>
          <p:nvPr/>
        </p:nvSpPr>
        <p:spPr>
          <a:xfrm>
            <a:off x="6080550" y="772950"/>
            <a:ext cx="2246100" cy="34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t>Stacking</a:t>
            </a:r>
            <a:endParaRPr u="sng"/>
          </a:p>
        </p:txBody>
      </p:sp>
      <p:sp>
        <p:nvSpPr>
          <p:cNvPr id="457" name="Google Shape;457;p37"/>
          <p:cNvSpPr/>
          <p:nvPr/>
        </p:nvSpPr>
        <p:spPr>
          <a:xfrm>
            <a:off x="344950" y="1890150"/>
            <a:ext cx="1491000" cy="34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TF-IDF</a:t>
            </a:r>
            <a:endParaRPr sz="1000"/>
          </a:p>
        </p:txBody>
      </p:sp>
      <p:sp>
        <p:nvSpPr>
          <p:cNvPr id="458" name="Google Shape;458;p37"/>
          <p:cNvSpPr/>
          <p:nvPr/>
        </p:nvSpPr>
        <p:spPr>
          <a:xfrm>
            <a:off x="344950" y="2510925"/>
            <a:ext cx="1491000" cy="34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CountVectorizer + SVD</a:t>
            </a:r>
            <a:endParaRPr sz="1000"/>
          </a:p>
        </p:txBody>
      </p:sp>
      <p:sp>
        <p:nvSpPr>
          <p:cNvPr id="459" name="Google Shape;459;p37"/>
          <p:cNvSpPr/>
          <p:nvPr/>
        </p:nvSpPr>
        <p:spPr>
          <a:xfrm>
            <a:off x="344950" y="3055500"/>
            <a:ext cx="1491000" cy="34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GloVe</a:t>
            </a:r>
            <a:endParaRPr sz="1000"/>
          </a:p>
        </p:txBody>
      </p:sp>
      <p:sp>
        <p:nvSpPr>
          <p:cNvPr id="460" name="Google Shape;460;p37"/>
          <p:cNvSpPr/>
          <p:nvPr/>
        </p:nvSpPr>
        <p:spPr>
          <a:xfrm>
            <a:off x="2312400" y="1415250"/>
            <a:ext cx="1491000" cy="277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u="sng"/>
              <a:t>Base Classifiers</a:t>
            </a:r>
            <a:endParaRPr sz="1000" u="sng"/>
          </a:p>
          <a:p>
            <a:pPr indent="0" lvl="0" marL="0" rtl="0" algn="ctr">
              <a:spcBef>
                <a:spcPts val="0"/>
              </a:spcBef>
              <a:spcAft>
                <a:spcPts val="0"/>
              </a:spcAft>
              <a:buNone/>
            </a:pPr>
            <a:r>
              <a:t/>
            </a:r>
            <a:endParaRPr sz="1000" u="sng"/>
          </a:p>
          <a:p>
            <a:pPr indent="-292100" lvl="0" marL="457200" rtl="0" algn="l">
              <a:spcBef>
                <a:spcPts val="0"/>
              </a:spcBef>
              <a:spcAft>
                <a:spcPts val="0"/>
              </a:spcAft>
              <a:buSzPts val="1000"/>
              <a:buAutoNum type="arabicPeriod"/>
            </a:pPr>
            <a:r>
              <a:rPr lang="en" sz="1000"/>
              <a:t>RandomForest</a:t>
            </a:r>
            <a:endParaRPr sz="1000"/>
          </a:p>
          <a:p>
            <a:pPr indent="-292100" lvl="0" marL="457200" rtl="0" algn="l">
              <a:spcBef>
                <a:spcPts val="0"/>
              </a:spcBef>
              <a:spcAft>
                <a:spcPts val="0"/>
              </a:spcAft>
              <a:buSzPts val="1000"/>
              <a:buAutoNum type="arabicPeriod"/>
            </a:pPr>
            <a:r>
              <a:rPr lang="en" sz="1000"/>
              <a:t>Logistic Regression</a:t>
            </a:r>
            <a:endParaRPr sz="1000"/>
          </a:p>
          <a:p>
            <a:pPr indent="-292100" lvl="0" marL="457200" rtl="0" algn="l">
              <a:spcBef>
                <a:spcPts val="0"/>
              </a:spcBef>
              <a:spcAft>
                <a:spcPts val="0"/>
              </a:spcAft>
              <a:buSzPts val="1000"/>
              <a:buAutoNum type="arabicPeriod"/>
            </a:pPr>
            <a:r>
              <a:rPr lang="en" sz="1000"/>
              <a:t>Naive Bayes</a:t>
            </a:r>
            <a:endParaRPr sz="1000"/>
          </a:p>
          <a:p>
            <a:pPr indent="-292100" lvl="0" marL="457200" rtl="0" algn="l">
              <a:spcBef>
                <a:spcPts val="0"/>
              </a:spcBef>
              <a:spcAft>
                <a:spcPts val="0"/>
              </a:spcAft>
              <a:buSzPts val="1000"/>
              <a:buAutoNum type="arabicPeriod"/>
            </a:pPr>
            <a:r>
              <a:rPr lang="en" sz="1000"/>
              <a:t>SVM</a:t>
            </a:r>
            <a:endParaRPr sz="1000"/>
          </a:p>
          <a:p>
            <a:pPr indent="-292100" lvl="0" marL="457200" rtl="0" algn="l">
              <a:spcBef>
                <a:spcPts val="0"/>
              </a:spcBef>
              <a:spcAft>
                <a:spcPts val="0"/>
              </a:spcAft>
              <a:buSzPts val="1000"/>
              <a:buAutoNum type="arabicPeriod"/>
            </a:pPr>
            <a:r>
              <a:rPr lang="en" sz="1000"/>
              <a:t>SGDClassifier</a:t>
            </a:r>
            <a:endParaRPr sz="1000"/>
          </a:p>
          <a:p>
            <a:pPr indent="-292100" lvl="0" marL="457200" rtl="0" algn="l">
              <a:spcBef>
                <a:spcPts val="0"/>
              </a:spcBef>
              <a:spcAft>
                <a:spcPts val="0"/>
              </a:spcAft>
              <a:buSzPts val="1000"/>
              <a:buAutoNum type="arabicPeriod"/>
            </a:pPr>
            <a:r>
              <a:rPr lang="en" sz="1000"/>
              <a:t>XGB</a:t>
            </a:r>
            <a:endParaRPr sz="1000"/>
          </a:p>
          <a:p>
            <a:pPr indent="-292100" lvl="0" marL="457200" rtl="0" algn="l">
              <a:spcBef>
                <a:spcPts val="0"/>
              </a:spcBef>
              <a:spcAft>
                <a:spcPts val="0"/>
              </a:spcAft>
              <a:buSzPts val="1000"/>
              <a:buAutoNum type="arabicPeriod"/>
            </a:pPr>
            <a:r>
              <a:rPr lang="en" sz="1000"/>
              <a:t>LGB</a:t>
            </a:r>
            <a:endParaRPr sz="1000"/>
          </a:p>
          <a:p>
            <a:pPr indent="0" lvl="0" marL="0" rtl="0" algn="ctr">
              <a:spcBef>
                <a:spcPts val="0"/>
              </a:spcBef>
              <a:spcAft>
                <a:spcPts val="0"/>
              </a:spcAft>
              <a:buNone/>
            </a:pPr>
            <a:r>
              <a:t/>
            </a:r>
            <a:endParaRPr sz="1000" u="sng"/>
          </a:p>
        </p:txBody>
      </p:sp>
      <p:sp>
        <p:nvSpPr>
          <p:cNvPr id="461" name="Google Shape;461;p37"/>
          <p:cNvSpPr/>
          <p:nvPr/>
        </p:nvSpPr>
        <p:spPr>
          <a:xfrm>
            <a:off x="7712925" y="2166425"/>
            <a:ext cx="809700" cy="112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L2</a:t>
            </a:r>
            <a:endParaRPr sz="1000"/>
          </a:p>
          <a:p>
            <a:pPr indent="0" lvl="0" marL="0" rtl="0" algn="ctr">
              <a:spcBef>
                <a:spcPts val="0"/>
              </a:spcBef>
              <a:spcAft>
                <a:spcPts val="0"/>
              </a:spcAft>
              <a:buNone/>
            </a:pPr>
            <a:r>
              <a:rPr lang="en" sz="1000"/>
              <a:t>Classifier</a:t>
            </a:r>
            <a:endParaRPr sz="1000"/>
          </a:p>
        </p:txBody>
      </p:sp>
      <p:sp>
        <p:nvSpPr>
          <p:cNvPr id="462" name="Google Shape;462;p37"/>
          <p:cNvSpPr/>
          <p:nvPr/>
        </p:nvSpPr>
        <p:spPr>
          <a:xfrm>
            <a:off x="1925975" y="2625600"/>
            <a:ext cx="296400" cy="187500"/>
          </a:xfrm>
          <a:prstGeom prst="rightArrow">
            <a:avLst>
              <a:gd fmla="val 50000" name="adj1"/>
              <a:gd fmla="val 50000" name="adj2"/>
            </a:avLst>
          </a:prstGeom>
          <a:solidFill>
            <a:srgbClr val="61626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7"/>
          <p:cNvSpPr/>
          <p:nvPr/>
        </p:nvSpPr>
        <p:spPr>
          <a:xfrm>
            <a:off x="1925975" y="3667200"/>
            <a:ext cx="296400" cy="187500"/>
          </a:xfrm>
          <a:prstGeom prst="rightArrow">
            <a:avLst>
              <a:gd fmla="val 50000" name="adj1"/>
              <a:gd fmla="val 50000" name="adj2"/>
            </a:avLst>
          </a:prstGeom>
          <a:solidFill>
            <a:srgbClr val="61626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7"/>
          <p:cNvSpPr/>
          <p:nvPr/>
        </p:nvSpPr>
        <p:spPr>
          <a:xfrm>
            <a:off x="1925975" y="1968450"/>
            <a:ext cx="296400" cy="187500"/>
          </a:xfrm>
          <a:prstGeom prst="rightArrow">
            <a:avLst>
              <a:gd fmla="val 50000" name="adj1"/>
              <a:gd fmla="val 50000" name="adj2"/>
            </a:avLst>
          </a:prstGeom>
          <a:solidFill>
            <a:srgbClr val="61626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7"/>
          <p:cNvSpPr/>
          <p:nvPr/>
        </p:nvSpPr>
        <p:spPr>
          <a:xfrm>
            <a:off x="3893425" y="2635475"/>
            <a:ext cx="296400" cy="187500"/>
          </a:xfrm>
          <a:prstGeom prst="rightArrow">
            <a:avLst>
              <a:gd fmla="val 50000" name="adj1"/>
              <a:gd fmla="val 50000" name="adj2"/>
            </a:avLst>
          </a:prstGeom>
          <a:solidFill>
            <a:srgbClr val="61626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7"/>
          <p:cNvSpPr/>
          <p:nvPr/>
        </p:nvSpPr>
        <p:spPr>
          <a:xfrm>
            <a:off x="4517200" y="1968450"/>
            <a:ext cx="767700" cy="542400"/>
          </a:xfrm>
          <a:prstGeom prst="curvedDown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7"/>
          <p:cNvSpPr/>
          <p:nvPr/>
        </p:nvSpPr>
        <p:spPr>
          <a:xfrm>
            <a:off x="4281475" y="2600075"/>
            <a:ext cx="1136700" cy="24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Optimization</a:t>
            </a:r>
            <a:endParaRPr sz="1000"/>
          </a:p>
        </p:txBody>
      </p:sp>
      <p:sp>
        <p:nvSpPr>
          <p:cNvPr id="468" name="Google Shape;468;p37"/>
          <p:cNvSpPr/>
          <p:nvPr/>
        </p:nvSpPr>
        <p:spPr>
          <a:xfrm rot="10800000">
            <a:off x="4495774" y="2931097"/>
            <a:ext cx="756900" cy="553500"/>
          </a:xfrm>
          <a:prstGeom prst="curvedDown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7"/>
          <p:cNvSpPr/>
          <p:nvPr/>
        </p:nvSpPr>
        <p:spPr>
          <a:xfrm>
            <a:off x="5896250" y="2386413"/>
            <a:ext cx="1338600" cy="24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Classifier 2</a:t>
            </a:r>
            <a:endParaRPr sz="1000"/>
          </a:p>
        </p:txBody>
      </p:sp>
      <p:sp>
        <p:nvSpPr>
          <p:cNvPr id="470" name="Google Shape;470;p37"/>
          <p:cNvSpPr/>
          <p:nvPr/>
        </p:nvSpPr>
        <p:spPr>
          <a:xfrm>
            <a:off x="5896250" y="2890138"/>
            <a:ext cx="1338600" cy="24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Classifier 3</a:t>
            </a:r>
            <a:endParaRPr sz="1000"/>
          </a:p>
        </p:txBody>
      </p:sp>
      <p:sp>
        <p:nvSpPr>
          <p:cNvPr id="471" name="Google Shape;471;p37"/>
          <p:cNvSpPr/>
          <p:nvPr/>
        </p:nvSpPr>
        <p:spPr>
          <a:xfrm>
            <a:off x="5926125" y="3393875"/>
            <a:ext cx="1338600" cy="24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Classifier 4</a:t>
            </a:r>
            <a:endParaRPr sz="1000"/>
          </a:p>
        </p:txBody>
      </p:sp>
      <p:sp>
        <p:nvSpPr>
          <p:cNvPr id="472" name="Google Shape;472;p37"/>
          <p:cNvSpPr/>
          <p:nvPr/>
        </p:nvSpPr>
        <p:spPr>
          <a:xfrm>
            <a:off x="5518475" y="2635475"/>
            <a:ext cx="296400" cy="187500"/>
          </a:xfrm>
          <a:prstGeom prst="rightArrow">
            <a:avLst>
              <a:gd fmla="val 50000" name="adj1"/>
              <a:gd fmla="val 50000" name="adj2"/>
            </a:avLst>
          </a:prstGeom>
          <a:solidFill>
            <a:srgbClr val="61626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7"/>
          <p:cNvSpPr/>
          <p:nvPr/>
        </p:nvSpPr>
        <p:spPr>
          <a:xfrm rot="2700000">
            <a:off x="7338318" y="2045828"/>
            <a:ext cx="296561" cy="187525"/>
          </a:xfrm>
          <a:prstGeom prst="rightArrow">
            <a:avLst>
              <a:gd fmla="val 50000" name="adj1"/>
              <a:gd fmla="val 50000" name="adj2"/>
            </a:avLst>
          </a:prstGeom>
          <a:solidFill>
            <a:srgbClr val="61626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7"/>
          <p:cNvSpPr/>
          <p:nvPr/>
        </p:nvSpPr>
        <p:spPr>
          <a:xfrm rot="1379129">
            <a:off x="7338330" y="2492126"/>
            <a:ext cx="296544" cy="187389"/>
          </a:xfrm>
          <a:prstGeom prst="rightArrow">
            <a:avLst>
              <a:gd fmla="val 50000" name="adj1"/>
              <a:gd fmla="val 50000" name="adj2"/>
            </a:avLst>
          </a:prstGeom>
          <a:solidFill>
            <a:srgbClr val="61626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7"/>
          <p:cNvSpPr/>
          <p:nvPr/>
        </p:nvSpPr>
        <p:spPr>
          <a:xfrm rot="-1999219">
            <a:off x="7338262" y="3370804"/>
            <a:ext cx="296549" cy="187382"/>
          </a:xfrm>
          <a:prstGeom prst="rightArrow">
            <a:avLst>
              <a:gd fmla="val 50000" name="adj1"/>
              <a:gd fmla="val 50000" name="adj2"/>
            </a:avLst>
          </a:prstGeom>
          <a:solidFill>
            <a:srgbClr val="61626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7"/>
          <p:cNvSpPr/>
          <p:nvPr/>
        </p:nvSpPr>
        <p:spPr>
          <a:xfrm rot="-1288714">
            <a:off x="7338223" y="2908697"/>
            <a:ext cx="296597" cy="187630"/>
          </a:xfrm>
          <a:prstGeom prst="rightArrow">
            <a:avLst>
              <a:gd fmla="val 50000" name="adj1"/>
              <a:gd fmla="val 50000" name="adj2"/>
            </a:avLst>
          </a:prstGeom>
          <a:solidFill>
            <a:srgbClr val="61626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7"/>
          <p:cNvSpPr/>
          <p:nvPr/>
        </p:nvSpPr>
        <p:spPr>
          <a:xfrm>
            <a:off x="5896250" y="1882688"/>
            <a:ext cx="1338600" cy="24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Classifier 1</a:t>
            </a:r>
            <a:endParaRPr sz="1000"/>
          </a:p>
        </p:txBody>
      </p:sp>
      <p:sp>
        <p:nvSpPr>
          <p:cNvPr id="478" name="Google Shape;478;p37"/>
          <p:cNvSpPr/>
          <p:nvPr/>
        </p:nvSpPr>
        <p:spPr>
          <a:xfrm rot="-5400000">
            <a:off x="7010400" y="73375"/>
            <a:ext cx="386400" cy="2708400"/>
          </a:xfrm>
          <a:prstGeom prst="rightBrace">
            <a:avLst>
              <a:gd fmla="val 8333" name="adj1"/>
              <a:gd fmla="val 50000" name="adj2"/>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7"/>
          <p:cNvSpPr/>
          <p:nvPr/>
        </p:nvSpPr>
        <p:spPr>
          <a:xfrm>
            <a:off x="1925975" y="3159000"/>
            <a:ext cx="296400" cy="187500"/>
          </a:xfrm>
          <a:prstGeom prst="rightArrow">
            <a:avLst>
              <a:gd fmla="val 50000" name="adj1"/>
              <a:gd fmla="val 50000" name="adj2"/>
            </a:avLst>
          </a:prstGeom>
          <a:solidFill>
            <a:srgbClr val="61626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7"/>
          <p:cNvSpPr/>
          <p:nvPr/>
        </p:nvSpPr>
        <p:spPr>
          <a:xfrm>
            <a:off x="344950" y="3577725"/>
            <a:ext cx="1491000" cy="34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Google’s Word2Vec</a:t>
            </a:r>
            <a:endParaRPr sz="1000"/>
          </a:p>
        </p:txBody>
      </p:sp>
      <p:sp>
        <p:nvSpPr>
          <p:cNvPr id="481" name="Google Shape;481;p37"/>
          <p:cNvSpPr/>
          <p:nvPr/>
        </p:nvSpPr>
        <p:spPr>
          <a:xfrm>
            <a:off x="5145550" y="4684950"/>
            <a:ext cx="906900" cy="34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Re</a:t>
            </a:r>
            <a:r>
              <a:rPr lang="en" sz="1000"/>
              <a:t>s</a:t>
            </a:r>
            <a:r>
              <a:rPr lang="en" sz="1000"/>
              <a:t>ult</a:t>
            </a:r>
            <a:endParaRPr sz="1000"/>
          </a:p>
        </p:txBody>
      </p:sp>
      <p:sp>
        <p:nvSpPr>
          <p:cNvPr id="482" name="Google Shape;482;p37"/>
          <p:cNvSpPr/>
          <p:nvPr/>
        </p:nvSpPr>
        <p:spPr>
          <a:xfrm>
            <a:off x="4756475" y="4769075"/>
            <a:ext cx="296400" cy="187500"/>
          </a:xfrm>
          <a:prstGeom prst="rightArrow">
            <a:avLst>
              <a:gd fmla="val 50000" name="adj1"/>
              <a:gd fmla="val 50000" name="adj2"/>
            </a:avLst>
          </a:prstGeom>
          <a:solidFill>
            <a:srgbClr val="61626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Google Shape;487;p38"/>
          <p:cNvSpPr txBox="1"/>
          <p:nvPr>
            <p:ph type="title"/>
          </p:nvPr>
        </p:nvSpPr>
        <p:spPr>
          <a:xfrm>
            <a:off x="285750" y="284906"/>
            <a:ext cx="8065500" cy="5778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solidFill>
                  <a:srgbClr val="616262"/>
                </a:solidFill>
              </a:rPr>
              <a:t>Machine Learning - TF- IDF</a:t>
            </a:r>
            <a:endParaRPr>
              <a:solidFill>
                <a:srgbClr val="616262"/>
              </a:solidFill>
            </a:endParaRPr>
          </a:p>
        </p:txBody>
      </p:sp>
      <p:pic>
        <p:nvPicPr>
          <p:cNvPr id="488" name="Google Shape;488;p38"/>
          <p:cNvPicPr preferRelativeResize="0"/>
          <p:nvPr/>
        </p:nvPicPr>
        <p:blipFill>
          <a:blip r:embed="rId3">
            <a:alphaModFix/>
          </a:blip>
          <a:stretch>
            <a:fillRect/>
          </a:stretch>
        </p:blipFill>
        <p:spPr>
          <a:xfrm>
            <a:off x="602375" y="915625"/>
            <a:ext cx="7939249" cy="37838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39"/>
          <p:cNvSpPr txBox="1"/>
          <p:nvPr>
            <p:ph type="title"/>
          </p:nvPr>
        </p:nvSpPr>
        <p:spPr>
          <a:xfrm>
            <a:off x="285750" y="284906"/>
            <a:ext cx="8065500" cy="5778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solidFill>
                  <a:srgbClr val="616262"/>
                </a:solidFill>
              </a:rPr>
              <a:t>Machine Learning - CountVectorizer</a:t>
            </a:r>
            <a:endParaRPr>
              <a:solidFill>
                <a:srgbClr val="616262"/>
              </a:solidFill>
            </a:endParaRPr>
          </a:p>
        </p:txBody>
      </p:sp>
      <p:pic>
        <p:nvPicPr>
          <p:cNvPr id="494" name="Google Shape;494;p39"/>
          <p:cNvPicPr preferRelativeResize="0"/>
          <p:nvPr/>
        </p:nvPicPr>
        <p:blipFill>
          <a:blip r:embed="rId3">
            <a:alphaModFix/>
          </a:blip>
          <a:stretch>
            <a:fillRect/>
          </a:stretch>
        </p:blipFill>
        <p:spPr>
          <a:xfrm>
            <a:off x="795963" y="1004600"/>
            <a:ext cx="7399673" cy="35360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Google Shape;499;p40"/>
          <p:cNvSpPr txBox="1"/>
          <p:nvPr>
            <p:ph type="title"/>
          </p:nvPr>
        </p:nvSpPr>
        <p:spPr>
          <a:xfrm>
            <a:off x="285750" y="284906"/>
            <a:ext cx="8065500" cy="5778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solidFill>
                  <a:srgbClr val="616262"/>
                </a:solidFill>
              </a:rPr>
              <a:t>Machine Learning - GloVe</a:t>
            </a:r>
            <a:endParaRPr>
              <a:solidFill>
                <a:srgbClr val="616262"/>
              </a:solidFill>
            </a:endParaRPr>
          </a:p>
        </p:txBody>
      </p:sp>
      <p:pic>
        <p:nvPicPr>
          <p:cNvPr id="500" name="Google Shape;500;p40"/>
          <p:cNvPicPr preferRelativeResize="0"/>
          <p:nvPr/>
        </p:nvPicPr>
        <p:blipFill>
          <a:blip r:embed="rId3">
            <a:alphaModFix/>
          </a:blip>
          <a:stretch>
            <a:fillRect/>
          </a:stretch>
        </p:blipFill>
        <p:spPr>
          <a:xfrm>
            <a:off x="786800" y="812175"/>
            <a:ext cx="7570398" cy="36080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Google Shape;505;p41"/>
          <p:cNvSpPr txBox="1"/>
          <p:nvPr>
            <p:ph type="title"/>
          </p:nvPr>
        </p:nvSpPr>
        <p:spPr>
          <a:xfrm>
            <a:off x="285750" y="284906"/>
            <a:ext cx="8065500" cy="5778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solidFill>
                  <a:srgbClr val="616262"/>
                </a:solidFill>
              </a:rPr>
              <a:t>Machine Learning - Word2Vec (Google)</a:t>
            </a:r>
            <a:endParaRPr>
              <a:solidFill>
                <a:srgbClr val="616262"/>
              </a:solidFill>
            </a:endParaRPr>
          </a:p>
        </p:txBody>
      </p:sp>
      <p:pic>
        <p:nvPicPr>
          <p:cNvPr id="506" name="Google Shape;506;p41"/>
          <p:cNvPicPr preferRelativeResize="0"/>
          <p:nvPr/>
        </p:nvPicPr>
        <p:blipFill>
          <a:blip r:embed="rId3">
            <a:alphaModFix/>
          </a:blip>
          <a:stretch>
            <a:fillRect/>
          </a:stretch>
        </p:blipFill>
        <p:spPr>
          <a:xfrm>
            <a:off x="746399" y="943250"/>
            <a:ext cx="7651201" cy="3646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Google Shape;511;p42"/>
          <p:cNvSpPr txBox="1"/>
          <p:nvPr>
            <p:ph type="title"/>
          </p:nvPr>
        </p:nvSpPr>
        <p:spPr>
          <a:xfrm>
            <a:off x="285750" y="284906"/>
            <a:ext cx="8065500" cy="5778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solidFill>
                  <a:srgbClr val="616262"/>
                </a:solidFill>
              </a:rPr>
              <a:t>Bayesian Optimization</a:t>
            </a:r>
            <a:endParaRPr>
              <a:solidFill>
                <a:srgbClr val="616262"/>
              </a:solidFill>
            </a:endParaRPr>
          </a:p>
        </p:txBody>
      </p:sp>
      <p:cxnSp>
        <p:nvCxnSpPr>
          <p:cNvPr id="512" name="Google Shape;512;p42"/>
          <p:cNvCxnSpPr/>
          <p:nvPr/>
        </p:nvCxnSpPr>
        <p:spPr>
          <a:xfrm>
            <a:off x="4790700" y="706300"/>
            <a:ext cx="24000" cy="3925500"/>
          </a:xfrm>
          <a:prstGeom prst="straightConnector1">
            <a:avLst/>
          </a:prstGeom>
          <a:noFill/>
          <a:ln cap="flat" cmpd="sng" w="9525">
            <a:solidFill>
              <a:schemeClr val="dk2"/>
            </a:solidFill>
            <a:prstDash val="solid"/>
            <a:round/>
            <a:headEnd len="med" w="med" type="none"/>
            <a:tailEnd len="med" w="med" type="none"/>
          </a:ln>
        </p:spPr>
      </p:cxnSp>
      <p:sp>
        <p:nvSpPr>
          <p:cNvPr id="513" name="Google Shape;513;p42"/>
          <p:cNvSpPr txBox="1"/>
          <p:nvPr/>
        </p:nvSpPr>
        <p:spPr>
          <a:xfrm>
            <a:off x="494150" y="1720875"/>
            <a:ext cx="3978900" cy="2558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solidFill>
                  <a:schemeClr val="dk1"/>
                </a:solidFill>
              </a:rPr>
              <a:t>Focus on finding the minimum/maximum of an objective function.</a:t>
            </a:r>
            <a:endParaRPr>
              <a:solidFill>
                <a:schemeClr val="dk1"/>
              </a:solidFill>
            </a:endParaRPr>
          </a:p>
          <a:p>
            <a:pPr indent="-317500" lvl="0" marL="457200" rtl="0" algn="l">
              <a:lnSpc>
                <a:spcPct val="115000"/>
              </a:lnSpc>
              <a:spcBef>
                <a:spcPts val="0"/>
              </a:spcBef>
              <a:spcAft>
                <a:spcPts val="0"/>
              </a:spcAft>
              <a:buSzPts val="1400"/>
              <a:buChar char="●"/>
            </a:pPr>
            <a:r>
              <a:rPr lang="en">
                <a:solidFill>
                  <a:schemeClr val="dk1"/>
                </a:solidFill>
              </a:rPr>
              <a:t>Require fewer iterations to find the most optimal set of parameter as compared to GridSearch and RandomSearch </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Equally effective</a:t>
            </a:r>
            <a:endParaRPr>
              <a:solidFill>
                <a:schemeClr val="dk1"/>
              </a:solidFill>
            </a:endParaRPr>
          </a:p>
        </p:txBody>
      </p:sp>
      <p:pic>
        <p:nvPicPr>
          <p:cNvPr id="514" name="Google Shape;514;p42"/>
          <p:cNvPicPr preferRelativeResize="0"/>
          <p:nvPr/>
        </p:nvPicPr>
        <p:blipFill rotWithShape="1">
          <a:blip r:embed="rId3">
            <a:alphaModFix/>
          </a:blip>
          <a:srcRect b="0" l="0" r="35835" t="0"/>
          <a:stretch/>
        </p:blipFill>
        <p:spPr>
          <a:xfrm>
            <a:off x="4943187" y="992200"/>
            <a:ext cx="4080950" cy="2495000"/>
          </a:xfrm>
          <a:prstGeom prst="rect">
            <a:avLst/>
          </a:prstGeom>
          <a:noFill/>
          <a:ln>
            <a:noFill/>
          </a:ln>
        </p:spPr>
      </p:pic>
      <p:pic>
        <p:nvPicPr>
          <p:cNvPr id="515" name="Google Shape;515;p42"/>
          <p:cNvPicPr preferRelativeResize="0"/>
          <p:nvPr/>
        </p:nvPicPr>
        <p:blipFill rotWithShape="1">
          <a:blip r:embed="rId4">
            <a:alphaModFix/>
          </a:blip>
          <a:srcRect b="0" l="0" r="28576" t="0"/>
          <a:stretch/>
        </p:blipFill>
        <p:spPr>
          <a:xfrm>
            <a:off x="4943175" y="3525025"/>
            <a:ext cx="4080951" cy="123961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43"/>
          <p:cNvSpPr txBox="1"/>
          <p:nvPr>
            <p:ph type="title"/>
          </p:nvPr>
        </p:nvSpPr>
        <p:spPr>
          <a:xfrm>
            <a:off x="285750" y="284906"/>
            <a:ext cx="8065500" cy="5778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solidFill>
                  <a:srgbClr val="616262"/>
                </a:solidFill>
              </a:rPr>
              <a:t>Stacking (In-Progress)</a:t>
            </a:r>
            <a:endParaRPr>
              <a:solidFill>
                <a:srgbClr val="616262"/>
              </a:solidFill>
            </a:endParaRPr>
          </a:p>
        </p:txBody>
      </p:sp>
      <p:pic>
        <p:nvPicPr>
          <p:cNvPr id="521" name="Google Shape;521;p43"/>
          <p:cNvPicPr preferRelativeResize="0"/>
          <p:nvPr/>
        </p:nvPicPr>
        <p:blipFill>
          <a:blip r:embed="rId3">
            <a:alphaModFix/>
          </a:blip>
          <a:stretch>
            <a:fillRect/>
          </a:stretch>
        </p:blipFill>
        <p:spPr>
          <a:xfrm>
            <a:off x="1776100" y="971002"/>
            <a:ext cx="5591799" cy="2364400"/>
          </a:xfrm>
          <a:prstGeom prst="rect">
            <a:avLst/>
          </a:prstGeom>
          <a:noFill/>
          <a:ln>
            <a:noFill/>
          </a:ln>
        </p:spPr>
      </p:pic>
      <p:sp>
        <p:nvSpPr>
          <p:cNvPr id="522" name="Google Shape;522;p43"/>
          <p:cNvSpPr txBox="1"/>
          <p:nvPr/>
        </p:nvSpPr>
        <p:spPr>
          <a:xfrm>
            <a:off x="1429350" y="3573600"/>
            <a:ext cx="6255000" cy="11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22222"/>
                </a:solidFill>
                <a:highlight>
                  <a:srgbClr val="FFFFFF"/>
                </a:highlight>
              </a:rPr>
              <a:t>Stacking</a:t>
            </a:r>
            <a:r>
              <a:rPr lang="en" sz="1200">
                <a:solidFill>
                  <a:srgbClr val="222222"/>
                </a:solidFill>
                <a:highlight>
                  <a:srgbClr val="FFFFFF"/>
                </a:highlight>
              </a:rPr>
              <a:t> is an ensemble </a:t>
            </a:r>
            <a:r>
              <a:rPr b="1" lang="en" sz="1200">
                <a:solidFill>
                  <a:srgbClr val="222222"/>
                </a:solidFill>
                <a:highlight>
                  <a:srgbClr val="FFFFFF"/>
                </a:highlight>
              </a:rPr>
              <a:t>learning</a:t>
            </a:r>
            <a:r>
              <a:rPr lang="en" sz="1200">
                <a:solidFill>
                  <a:srgbClr val="222222"/>
                </a:solidFill>
                <a:highlight>
                  <a:srgbClr val="FFFFFF"/>
                </a:highlight>
              </a:rPr>
              <a:t> technique that combines multiple classification or regression models via a meta-classifier or a meta-regressor. The base level models are trained based on a complete training set, then the meta-model is trained on the outputs of the base level model as features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17"/>
          <p:cNvSpPr txBox="1"/>
          <p:nvPr>
            <p:ph idx="12" type="sldNum"/>
          </p:nvPr>
        </p:nvSpPr>
        <p:spPr>
          <a:xfrm>
            <a:off x="5314950" y="3677130"/>
            <a:ext cx="1542900" cy="2055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
        <p:nvSpPr>
          <p:cNvPr id="115" name="Google Shape;115;p17"/>
          <p:cNvSpPr/>
          <p:nvPr/>
        </p:nvSpPr>
        <p:spPr>
          <a:xfrm>
            <a:off x="1685812" y="3481556"/>
            <a:ext cx="1590900" cy="4845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500">
                <a:solidFill>
                  <a:srgbClr val="666666"/>
                </a:solidFill>
              </a:rPr>
              <a:t>Motivation</a:t>
            </a:r>
            <a:endParaRPr b="1" sz="1500">
              <a:solidFill>
                <a:srgbClr val="666666"/>
              </a:solidFill>
            </a:endParaRPr>
          </a:p>
        </p:txBody>
      </p:sp>
      <p:grpSp>
        <p:nvGrpSpPr>
          <p:cNvPr id="116" name="Google Shape;116;p17"/>
          <p:cNvGrpSpPr/>
          <p:nvPr/>
        </p:nvGrpSpPr>
        <p:grpSpPr>
          <a:xfrm>
            <a:off x="4023094" y="2189956"/>
            <a:ext cx="1151775" cy="1154025"/>
            <a:chOff x="4709747" y="1208942"/>
            <a:chExt cx="1535700" cy="1538700"/>
          </a:xfrm>
        </p:grpSpPr>
        <p:sp>
          <p:nvSpPr>
            <p:cNvPr id="117" name="Google Shape;117;p17"/>
            <p:cNvSpPr/>
            <p:nvPr/>
          </p:nvSpPr>
          <p:spPr>
            <a:xfrm>
              <a:off x="4709747" y="1208942"/>
              <a:ext cx="1535700" cy="15387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18" name="Google Shape;118;p17"/>
            <p:cNvSpPr/>
            <p:nvPr/>
          </p:nvSpPr>
          <p:spPr>
            <a:xfrm>
              <a:off x="4850423" y="1345223"/>
              <a:ext cx="1254300" cy="1266000"/>
            </a:xfrm>
            <a:prstGeom prst="ellipse">
              <a:avLst/>
            </a:prstGeom>
            <a:solidFill>
              <a:srgbClr val="57687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grpSp>
      <p:sp>
        <p:nvSpPr>
          <p:cNvPr id="119" name="Google Shape;119;p17"/>
          <p:cNvSpPr/>
          <p:nvPr/>
        </p:nvSpPr>
        <p:spPr>
          <a:xfrm>
            <a:off x="3742071" y="3481556"/>
            <a:ext cx="1713900" cy="4845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500">
                <a:solidFill>
                  <a:srgbClr val="666666"/>
                </a:solidFill>
              </a:rPr>
              <a:t>Background</a:t>
            </a:r>
            <a:endParaRPr b="1" sz="1500">
              <a:solidFill>
                <a:srgbClr val="666666"/>
              </a:solidFill>
            </a:endParaRPr>
          </a:p>
        </p:txBody>
      </p:sp>
      <p:grpSp>
        <p:nvGrpSpPr>
          <p:cNvPr id="120" name="Google Shape;120;p17"/>
          <p:cNvGrpSpPr/>
          <p:nvPr/>
        </p:nvGrpSpPr>
        <p:grpSpPr>
          <a:xfrm>
            <a:off x="6140813" y="2189956"/>
            <a:ext cx="1151775" cy="1154025"/>
            <a:chOff x="4709747" y="1208942"/>
            <a:chExt cx="1535700" cy="1538700"/>
          </a:xfrm>
        </p:grpSpPr>
        <p:sp>
          <p:nvSpPr>
            <p:cNvPr id="121" name="Google Shape;121;p17"/>
            <p:cNvSpPr/>
            <p:nvPr/>
          </p:nvSpPr>
          <p:spPr>
            <a:xfrm>
              <a:off x="4709747" y="1208942"/>
              <a:ext cx="1535700" cy="1538700"/>
            </a:xfrm>
            <a:prstGeom prst="ellipse">
              <a:avLst/>
            </a:prstGeom>
            <a:solidFill>
              <a:srgbClr val="57687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2" name="Google Shape;122;p17"/>
            <p:cNvSpPr/>
            <p:nvPr/>
          </p:nvSpPr>
          <p:spPr>
            <a:xfrm>
              <a:off x="4850423" y="1345223"/>
              <a:ext cx="1254300" cy="1266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grpSp>
      <p:sp>
        <p:nvSpPr>
          <p:cNvPr id="123" name="Google Shape;123;p17"/>
          <p:cNvSpPr/>
          <p:nvPr/>
        </p:nvSpPr>
        <p:spPr>
          <a:xfrm>
            <a:off x="5784750" y="3481547"/>
            <a:ext cx="1863900" cy="4845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500">
                <a:solidFill>
                  <a:srgbClr val="666666"/>
                </a:solidFill>
              </a:rPr>
              <a:t>Workflow</a:t>
            </a:r>
            <a:endParaRPr b="1" sz="1500">
              <a:solidFill>
                <a:srgbClr val="666666"/>
              </a:solidFill>
            </a:endParaRPr>
          </a:p>
        </p:txBody>
      </p:sp>
      <p:grpSp>
        <p:nvGrpSpPr>
          <p:cNvPr id="124" name="Google Shape;124;p17"/>
          <p:cNvGrpSpPr/>
          <p:nvPr/>
        </p:nvGrpSpPr>
        <p:grpSpPr>
          <a:xfrm>
            <a:off x="1905376" y="2192974"/>
            <a:ext cx="1151775" cy="1154025"/>
            <a:chOff x="4709747" y="1208942"/>
            <a:chExt cx="1535700" cy="1538700"/>
          </a:xfrm>
        </p:grpSpPr>
        <p:sp>
          <p:nvSpPr>
            <p:cNvPr id="125" name="Google Shape;125;p17"/>
            <p:cNvSpPr/>
            <p:nvPr/>
          </p:nvSpPr>
          <p:spPr>
            <a:xfrm>
              <a:off x="4709747" y="1208942"/>
              <a:ext cx="1535700" cy="1538700"/>
            </a:xfrm>
            <a:prstGeom prst="ellipse">
              <a:avLst/>
            </a:prstGeom>
            <a:solidFill>
              <a:srgbClr val="57687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26" name="Google Shape;126;p17"/>
            <p:cNvSpPr/>
            <p:nvPr/>
          </p:nvSpPr>
          <p:spPr>
            <a:xfrm>
              <a:off x="4850423" y="1345223"/>
              <a:ext cx="1254300" cy="1266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grpSp>
      <p:sp>
        <p:nvSpPr>
          <p:cNvPr id="127" name="Google Shape;127;p17"/>
          <p:cNvSpPr txBox="1"/>
          <p:nvPr>
            <p:ph type="title"/>
          </p:nvPr>
        </p:nvSpPr>
        <p:spPr>
          <a:xfrm>
            <a:off x="381000" y="0"/>
            <a:ext cx="7105800" cy="2481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accent1"/>
              </a:buClr>
              <a:buSzPts val="6600"/>
              <a:buFont typeface="Quattrocento Sans"/>
              <a:buNone/>
            </a:pPr>
            <a:r>
              <a:rPr lang="en" sz="6600">
                <a:solidFill>
                  <a:srgbClr val="616262"/>
                </a:solidFill>
                <a:latin typeface="Lato"/>
                <a:ea typeface="Lato"/>
                <a:cs typeface="Lato"/>
                <a:sym typeface="Lato"/>
              </a:rPr>
              <a:t>01</a:t>
            </a:r>
            <a:br>
              <a:rPr lang="en">
                <a:solidFill>
                  <a:srgbClr val="616262"/>
                </a:solidFill>
                <a:latin typeface="Lato"/>
                <a:ea typeface="Lato"/>
                <a:cs typeface="Lato"/>
                <a:sym typeface="Lato"/>
              </a:rPr>
            </a:br>
            <a:r>
              <a:rPr lang="en" sz="3600">
                <a:solidFill>
                  <a:srgbClr val="616262"/>
                </a:solidFill>
                <a:latin typeface="Lato"/>
                <a:ea typeface="Lato"/>
                <a:cs typeface="Lato"/>
                <a:sym typeface="Lato"/>
              </a:rPr>
              <a:t>Context</a:t>
            </a:r>
            <a:br>
              <a:rPr lang="en">
                <a:solidFill>
                  <a:srgbClr val="616262"/>
                </a:solidFill>
                <a:latin typeface="Lato"/>
                <a:ea typeface="Lato"/>
                <a:cs typeface="Lato"/>
                <a:sym typeface="Lato"/>
              </a:rPr>
            </a:br>
            <a:endParaRPr>
              <a:solidFill>
                <a:srgbClr val="616262"/>
              </a:solidFill>
              <a:latin typeface="Lato"/>
              <a:ea typeface="Lato"/>
              <a:cs typeface="Lato"/>
              <a:sym typeface="Lato"/>
            </a:endParaRPr>
          </a:p>
        </p:txBody>
      </p:sp>
      <p:sp>
        <p:nvSpPr>
          <p:cNvPr id="128" name="Google Shape;128;p17"/>
          <p:cNvSpPr/>
          <p:nvPr/>
        </p:nvSpPr>
        <p:spPr>
          <a:xfrm>
            <a:off x="2247994" y="2524125"/>
            <a:ext cx="466546" cy="484653"/>
          </a:xfrm>
          <a:custGeom>
            <a:rect b="b" l="l" r="r" t="t"/>
            <a:pathLst>
              <a:path extrusionOk="0" h="2943" w="2833">
                <a:moveTo>
                  <a:pt x="2382" y="1972"/>
                </a:moveTo>
                <a:lnTo>
                  <a:pt x="2379" y="2261"/>
                </a:lnTo>
                <a:lnTo>
                  <a:pt x="2161" y="2221"/>
                </a:lnTo>
                <a:lnTo>
                  <a:pt x="2211" y="2433"/>
                </a:lnTo>
                <a:lnTo>
                  <a:pt x="1915" y="2414"/>
                </a:lnTo>
                <a:lnTo>
                  <a:pt x="1981" y="2482"/>
                </a:lnTo>
                <a:lnTo>
                  <a:pt x="2484" y="2706"/>
                </a:lnTo>
                <a:lnTo>
                  <a:pt x="2621" y="2567"/>
                </a:lnTo>
                <a:lnTo>
                  <a:pt x="2429" y="2022"/>
                </a:lnTo>
                <a:lnTo>
                  <a:pt x="2382" y="1972"/>
                </a:lnTo>
                <a:close/>
                <a:moveTo>
                  <a:pt x="555" y="211"/>
                </a:moveTo>
                <a:lnTo>
                  <a:pt x="208" y="566"/>
                </a:lnTo>
                <a:lnTo>
                  <a:pt x="381" y="745"/>
                </a:lnTo>
                <a:lnTo>
                  <a:pt x="730" y="389"/>
                </a:lnTo>
                <a:lnTo>
                  <a:pt x="555" y="211"/>
                </a:lnTo>
                <a:close/>
                <a:moveTo>
                  <a:pt x="555" y="0"/>
                </a:moveTo>
                <a:lnTo>
                  <a:pt x="1027" y="481"/>
                </a:lnTo>
                <a:lnTo>
                  <a:pt x="1025" y="483"/>
                </a:lnTo>
                <a:lnTo>
                  <a:pt x="2495" y="1988"/>
                </a:lnTo>
                <a:lnTo>
                  <a:pt x="2833" y="2943"/>
                </a:lnTo>
                <a:lnTo>
                  <a:pt x="1934" y="2539"/>
                </a:lnTo>
                <a:lnTo>
                  <a:pt x="472" y="1047"/>
                </a:lnTo>
                <a:lnTo>
                  <a:pt x="472" y="1049"/>
                </a:lnTo>
                <a:lnTo>
                  <a:pt x="0" y="566"/>
                </a:lnTo>
                <a:lnTo>
                  <a:pt x="555" y="0"/>
                </a:lnTo>
                <a:close/>
              </a:path>
            </a:pathLst>
          </a:custGeom>
          <a:solidFill>
            <a:srgbClr val="57687B"/>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29" name="Google Shape;129;p17"/>
          <p:cNvSpPr/>
          <p:nvPr/>
        </p:nvSpPr>
        <p:spPr>
          <a:xfrm>
            <a:off x="6575726" y="2743332"/>
            <a:ext cx="251638" cy="46239"/>
          </a:xfrm>
          <a:custGeom>
            <a:rect b="b" l="l" r="r" t="t"/>
            <a:pathLst>
              <a:path extrusionOk="0" h="262" w="1474">
                <a:moveTo>
                  <a:pt x="134" y="0"/>
                </a:moveTo>
                <a:lnTo>
                  <a:pt x="1341" y="0"/>
                </a:lnTo>
                <a:lnTo>
                  <a:pt x="1368" y="3"/>
                </a:lnTo>
                <a:lnTo>
                  <a:pt x="1393" y="10"/>
                </a:lnTo>
                <a:lnTo>
                  <a:pt x="1416" y="22"/>
                </a:lnTo>
                <a:lnTo>
                  <a:pt x="1435" y="38"/>
                </a:lnTo>
                <a:lnTo>
                  <a:pt x="1452" y="57"/>
                </a:lnTo>
                <a:lnTo>
                  <a:pt x="1464" y="79"/>
                </a:lnTo>
                <a:lnTo>
                  <a:pt x="1471" y="104"/>
                </a:lnTo>
                <a:lnTo>
                  <a:pt x="1474" y="131"/>
                </a:lnTo>
                <a:lnTo>
                  <a:pt x="1471" y="158"/>
                </a:lnTo>
                <a:lnTo>
                  <a:pt x="1464" y="183"/>
                </a:lnTo>
                <a:lnTo>
                  <a:pt x="1451" y="205"/>
                </a:lnTo>
                <a:lnTo>
                  <a:pt x="1435" y="225"/>
                </a:lnTo>
                <a:lnTo>
                  <a:pt x="1416" y="240"/>
                </a:lnTo>
                <a:lnTo>
                  <a:pt x="1393" y="252"/>
                </a:lnTo>
                <a:lnTo>
                  <a:pt x="1368" y="259"/>
                </a:lnTo>
                <a:lnTo>
                  <a:pt x="1341" y="262"/>
                </a:lnTo>
                <a:lnTo>
                  <a:pt x="134" y="262"/>
                </a:lnTo>
                <a:lnTo>
                  <a:pt x="107" y="259"/>
                </a:lnTo>
                <a:lnTo>
                  <a:pt x="82" y="252"/>
                </a:lnTo>
                <a:lnTo>
                  <a:pt x="59" y="240"/>
                </a:lnTo>
                <a:lnTo>
                  <a:pt x="39" y="225"/>
                </a:lnTo>
                <a:lnTo>
                  <a:pt x="23" y="205"/>
                </a:lnTo>
                <a:lnTo>
                  <a:pt x="11" y="183"/>
                </a:lnTo>
                <a:lnTo>
                  <a:pt x="3" y="158"/>
                </a:lnTo>
                <a:lnTo>
                  <a:pt x="0" y="131"/>
                </a:lnTo>
                <a:lnTo>
                  <a:pt x="3" y="104"/>
                </a:lnTo>
                <a:lnTo>
                  <a:pt x="11" y="79"/>
                </a:lnTo>
                <a:lnTo>
                  <a:pt x="23" y="57"/>
                </a:lnTo>
                <a:lnTo>
                  <a:pt x="39" y="38"/>
                </a:lnTo>
                <a:lnTo>
                  <a:pt x="59" y="22"/>
                </a:lnTo>
                <a:lnTo>
                  <a:pt x="82" y="10"/>
                </a:lnTo>
                <a:lnTo>
                  <a:pt x="107" y="3"/>
                </a:lnTo>
                <a:lnTo>
                  <a:pt x="134" y="0"/>
                </a:lnTo>
                <a:close/>
              </a:path>
            </a:pathLst>
          </a:custGeom>
          <a:solidFill>
            <a:srgbClr val="57687B"/>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nvGrpSpPr>
          <p:cNvPr id="130" name="Google Shape;130;p17"/>
          <p:cNvGrpSpPr/>
          <p:nvPr/>
        </p:nvGrpSpPr>
        <p:grpSpPr>
          <a:xfrm>
            <a:off x="6493949" y="2546653"/>
            <a:ext cx="550878" cy="544783"/>
            <a:chOff x="2311401" y="612776"/>
            <a:chExt cx="1709740" cy="1627188"/>
          </a:xfrm>
        </p:grpSpPr>
        <p:sp>
          <p:nvSpPr>
            <p:cNvPr id="131" name="Google Shape;131;p17"/>
            <p:cNvSpPr/>
            <p:nvPr/>
          </p:nvSpPr>
          <p:spPr>
            <a:xfrm>
              <a:off x="2311401" y="612776"/>
              <a:ext cx="1276347" cy="1490666"/>
            </a:xfrm>
            <a:custGeom>
              <a:rect b="b" l="l" r="r" t="t"/>
              <a:pathLst>
                <a:path extrusionOk="0" h="2818" w="2411">
                  <a:moveTo>
                    <a:pt x="261" y="0"/>
                  </a:moveTo>
                  <a:lnTo>
                    <a:pt x="2141" y="0"/>
                  </a:lnTo>
                  <a:lnTo>
                    <a:pt x="2181" y="3"/>
                  </a:lnTo>
                  <a:lnTo>
                    <a:pt x="2219" y="12"/>
                  </a:lnTo>
                  <a:lnTo>
                    <a:pt x="2255" y="26"/>
                  </a:lnTo>
                  <a:lnTo>
                    <a:pt x="2288" y="45"/>
                  </a:lnTo>
                  <a:lnTo>
                    <a:pt x="2318" y="68"/>
                  </a:lnTo>
                  <a:lnTo>
                    <a:pt x="2345" y="95"/>
                  </a:lnTo>
                  <a:lnTo>
                    <a:pt x="2368" y="126"/>
                  </a:lnTo>
                  <a:lnTo>
                    <a:pt x="2386" y="159"/>
                  </a:lnTo>
                  <a:lnTo>
                    <a:pt x="2400" y="195"/>
                  </a:lnTo>
                  <a:lnTo>
                    <a:pt x="2408" y="234"/>
                  </a:lnTo>
                  <a:lnTo>
                    <a:pt x="2411" y="274"/>
                  </a:lnTo>
                  <a:lnTo>
                    <a:pt x="2411" y="1716"/>
                  </a:lnTo>
                  <a:lnTo>
                    <a:pt x="2142" y="2036"/>
                  </a:lnTo>
                  <a:lnTo>
                    <a:pt x="2142" y="474"/>
                  </a:lnTo>
                  <a:lnTo>
                    <a:pt x="2140" y="440"/>
                  </a:lnTo>
                  <a:lnTo>
                    <a:pt x="2132" y="409"/>
                  </a:lnTo>
                  <a:lnTo>
                    <a:pt x="2119" y="379"/>
                  </a:lnTo>
                  <a:lnTo>
                    <a:pt x="2102" y="353"/>
                  </a:lnTo>
                  <a:lnTo>
                    <a:pt x="2081" y="329"/>
                  </a:lnTo>
                  <a:lnTo>
                    <a:pt x="2056" y="309"/>
                  </a:lnTo>
                  <a:lnTo>
                    <a:pt x="2029" y="292"/>
                  </a:lnTo>
                  <a:lnTo>
                    <a:pt x="1999" y="279"/>
                  </a:lnTo>
                  <a:lnTo>
                    <a:pt x="1967" y="272"/>
                  </a:lnTo>
                  <a:lnTo>
                    <a:pt x="1934" y="269"/>
                  </a:lnTo>
                  <a:lnTo>
                    <a:pt x="479" y="269"/>
                  </a:lnTo>
                  <a:lnTo>
                    <a:pt x="445" y="272"/>
                  </a:lnTo>
                  <a:lnTo>
                    <a:pt x="412" y="279"/>
                  </a:lnTo>
                  <a:lnTo>
                    <a:pt x="382" y="292"/>
                  </a:lnTo>
                  <a:lnTo>
                    <a:pt x="355" y="309"/>
                  </a:lnTo>
                  <a:lnTo>
                    <a:pt x="330" y="329"/>
                  </a:lnTo>
                  <a:lnTo>
                    <a:pt x="309" y="353"/>
                  </a:lnTo>
                  <a:lnTo>
                    <a:pt x="292" y="379"/>
                  </a:lnTo>
                  <a:lnTo>
                    <a:pt x="279" y="409"/>
                  </a:lnTo>
                  <a:lnTo>
                    <a:pt x="271" y="440"/>
                  </a:lnTo>
                  <a:lnTo>
                    <a:pt x="269" y="474"/>
                  </a:lnTo>
                  <a:lnTo>
                    <a:pt x="269" y="2338"/>
                  </a:lnTo>
                  <a:lnTo>
                    <a:pt x="271" y="2371"/>
                  </a:lnTo>
                  <a:lnTo>
                    <a:pt x="279" y="2403"/>
                  </a:lnTo>
                  <a:lnTo>
                    <a:pt x="292" y="2432"/>
                  </a:lnTo>
                  <a:lnTo>
                    <a:pt x="309" y="2459"/>
                  </a:lnTo>
                  <a:lnTo>
                    <a:pt x="330" y="2483"/>
                  </a:lnTo>
                  <a:lnTo>
                    <a:pt x="355" y="2503"/>
                  </a:lnTo>
                  <a:lnTo>
                    <a:pt x="382" y="2520"/>
                  </a:lnTo>
                  <a:lnTo>
                    <a:pt x="412" y="2533"/>
                  </a:lnTo>
                  <a:lnTo>
                    <a:pt x="445" y="2540"/>
                  </a:lnTo>
                  <a:lnTo>
                    <a:pt x="479" y="2543"/>
                  </a:lnTo>
                  <a:lnTo>
                    <a:pt x="1080" y="2543"/>
                  </a:lnTo>
                  <a:lnTo>
                    <a:pt x="1098" y="2579"/>
                  </a:lnTo>
                  <a:lnTo>
                    <a:pt x="1119" y="2615"/>
                  </a:lnTo>
                  <a:lnTo>
                    <a:pt x="1144" y="2648"/>
                  </a:lnTo>
                  <a:lnTo>
                    <a:pt x="1171" y="2680"/>
                  </a:lnTo>
                  <a:lnTo>
                    <a:pt x="1202" y="2710"/>
                  </a:lnTo>
                  <a:lnTo>
                    <a:pt x="1328" y="2818"/>
                  </a:lnTo>
                  <a:lnTo>
                    <a:pt x="272" y="2818"/>
                  </a:lnTo>
                  <a:lnTo>
                    <a:pt x="232" y="2815"/>
                  </a:lnTo>
                  <a:lnTo>
                    <a:pt x="194" y="2807"/>
                  </a:lnTo>
                  <a:lnTo>
                    <a:pt x="157" y="2793"/>
                  </a:lnTo>
                  <a:lnTo>
                    <a:pt x="123" y="2773"/>
                  </a:lnTo>
                  <a:lnTo>
                    <a:pt x="93" y="2750"/>
                  </a:lnTo>
                  <a:lnTo>
                    <a:pt x="66" y="2723"/>
                  </a:lnTo>
                  <a:lnTo>
                    <a:pt x="43" y="2693"/>
                  </a:lnTo>
                  <a:lnTo>
                    <a:pt x="25" y="2660"/>
                  </a:lnTo>
                  <a:lnTo>
                    <a:pt x="11" y="2623"/>
                  </a:lnTo>
                  <a:lnTo>
                    <a:pt x="3" y="2585"/>
                  </a:lnTo>
                  <a:lnTo>
                    <a:pt x="0" y="2544"/>
                  </a:lnTo>
                  <a:lnTo>
                    <a:pt x="0" y="263"/>
                  </a:lnTo>
                  <a:lnTo>
                    <a:pt x="3" y="224"/>
                  </a:lnTo>
                  <a:lnTo>
                    <a:pt x="11" y="187"/>
                  </a:lnTo>
                  <a:lnTo>
                    <a:pt x="24" y="153"/>
                  </a:lnTo>
                  <a:lnTo>
                    <a:pt x="42" y="120"/>
                  </a:lnTo>
                  <a:lnTo>
                    <a:pt x="63" y="91"/>
                  </a:lnTo>
                  <a:lnTo>
                    <a:pt x="89" y="66"/>
                  </a:lnTo>
                  <a:lnTo>
                    <a:pt x="118" y="44"/>
                  </a:lnTo>
                  <a:lnTo>
                    <a:pt x="151" y="25"/>
                  </a:lnTo>
                  <a:lnTo>
                    <a:pt x="185" y="12"/>
                  </a:lnTo>
                  <a:lnTo>
                    <a:pt x="222" y="3"/>
                  </a:lnTo>
                  <a:lnTo>
                    <a:pt x="261" y="0"/>
                  </a:lnTo>
                  <a:close/>
                </a:path>
              </a:pathLst>
            </a:custGeom>
            <a:solidFill>
              <a:srgbClr val="57687B"/>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32" name="Google Shape;132;p17"/>
            <p:cNvSpPr/>
            <p:nvPr/>
          </p:nvSpPr>
          <p:spPr>
            <a:xfrm>
              <a:off x="2565401" y="938214"/>
              <a:ext cx="781050" cy="141288"/>
            </a:xfrm>
            <a:custGeom>
              <a:rect b="b" l="l" r="r" t="t"/>
              <a:pathLst>
                <a:path extrusionOk="0" h="269" w="1474">
                  <a:moveTo>
                    <a:pt x="134" y="0"/>
                  </a:moveTo>
                  <a:lnTo>
                    <a:pt x="1341" y="0"/>
                  </a:lnTo>
                  <a:lnTo>
                    <a:pt x="1368" y="3"/>
                  </a:lnTo>
                  <a:lnTo>
                    <a:pt x="1393" y="11"/>
                  </a:lnTo>
                  <a:lnTo>
                    <a:pt x="1416" y="23"/>
                  </a:lnTo>
                  <a:lnTo>
                    <a:pt x="1435" y="40"/>
                  </a:lnTo>
                  <a:lnTo>
                    <a:pt x="1452" y="59"/>
                  </a:lnTo>
                  <a:lnTo>
                    <a:pt x="1464" y="82"/>
                  </a:lnTo>
                  <a:lnTo>
                    <a:pt x="1471" y="107"/>
                  </a:lnTo>
                  <a:lnTo>
                    <a:pt x="1474" y="134"/>
                  </a:lnTo>
                  <a:lnTo>
                    <a:pt x="1471" y="161"/>
                  </a:lnTo>
                  <a:lnTo>
                    <a:pt x="1464" y="186"/>
                  </a:lnTo>
                  <a:lnTo>
                    <a:pt x="1451" y="209"/>
                  </a:lnTo>
                  <a:lnTo>
                    <a:pt x="1435" y="229"/>
                  </a:lnTo>
                  <a:lnTo>
                    <a:pt x="1416" y="246"/>
                  </a:lnTo>
                  <a:lnTo>
                    <a:pt x="1393" y="258"/>
                  </a:lnTo>
                  <a:lnTo>
                    <a:pt x="1368" y="266"/>
                  </a:lnTo>
                  <a:lnTo>
                    <a:pt x="1341" y="269"/>
                  </a:lnTo>
                  <a:lnTo>
                    <a:pt x="134" y="269"/>
                  </a:lnTo>
                  <a:lnTo>
                    <a:pt x="107" y="266"/>
                  </a:lnTo>
                  <a:lnTo>
                    <a:pt x="82" y="258"/>
                  </a:lnTo>
                  <a:lnTo>
                    <a:pt x="59" y="246"/>
                  </a:lnTo>
                  <a:lnTo>
                    <a:pt x="39" y="229"/>
                  </a:lnTo>
                  <a:lnTo>
                    <a:pt x="23" y="209"/>
                  </a:lnTo>
                  <a:lnTo>
                    <a:pt x="11" y="186"/>
                  </a:lnTo>
                  <a:lnTo>
                    <a:pt x="3" y="161"/>
                  </a:lnTo>
                  <a:lnTo>
                    <a:pt x="0" y="134"/>
                  </a:lnTo>
                  <a:lnTo>
                    <a:pt x="3" y="107"/>
                  </a:lnTo>
                  <a:lnTo>
                    <a:pt x="11" y="82"/>
                  </a:lnTo>
                  <a:lnTo>
                    <a:pt x="23" y="59"/>
                  </a:lnTo>
                  <a:lnTo>
                    <a:pt x="39" y="40"/>
                  </a:lnTo>
                  <a:lnTo>
                    <a:pt x="59" y="23"/>
                  </a:lnTo>
                  <a:lnTo>
                    <a:pt x="82" y="11"/>
                  </a:lnTo>
                  <a:lnTo>
                    <a:pt x="107" y="3"/>
                  </a:lnTo>
                  <a:lnTo>
                    <a:pt x="134" y="0"/>
                  </a:lnTo>
                  <a:close/>
                </a:path>
              </a:pathLst>
            </a:custGeom>
            <a:solidFill>
              <a:srgbClr val="57687B"/>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33" name="Google Shape;133;p17"/>
            <p:cNvSpPr/>
            <p:nvPr/>
          </p:nvSpPr>
          <p:spPr>
            <a:xfrm>
              <a:off x="2565401" y="1411289"/>
              <a:ext cx="781050" cy="138113"/>
            </a:xfrm>
            <a:custGeom>
              <a:rect b="b" l="l" r="r" t="t"/>
              <a:pathLst>
                <a:path extrusionOk="0" h="262" w="1474">
                  <a:moveTo>
                    <a:pt x="134" y="0"/>
                  </a:moveTo>
                  <a:lnTo>
                    <a:pt x="1341" y="0"/>
                  </a:lnTo>
                  <a:lnTo>
                    <a:pt x="1368" y="3"/>
                  </a:lnTo>
                  <a:lnTo>
                    <a:pt x="1393" y="10"/>
                  </a:lnTo>
                  <a:lnTo>
                    <a:pt x="1416" y="22"/>
                  </a:lnTo>
                  <a:lnTo>
                    <a:pt x="1435" y="38"/>
                  </a:lnTo>
                  <a:lnTo>
                    <a:pt x="1452" y="57"/>
                  </a:lnTo>
                  <a:lnTo>
                    <a:pt x="1464" y="79"/>
                  </a:lnTo>
                  <a:lnTo>
                    <a:pt x="1471" y="104"/>
                  </a:lnTo>
                  <a:lnTo>
                    <a:pt x="1474" y="131"/>
                  </a:lnTo>
                  <a:lnTo>
                    <a:pt x="1471" y="158"/>
                  </a:lnTo>
                  <a:lnTo>
                    <a:pt x="1464" y="183"/>
                  </a:lnTo>
                  <a:lnTo>
                    <a:pt x="1451" y="205"/>
                  </a:lnTo>
                  <a:lnTo>
                    <a:pt x="1435" y="225"/>
                  </a:lnTo>
                  <a:lnTo>
                    <a:pt x="1416" y="240"/>
                  </a:lnTo>
                  <a:lnTo>
                    <a:pt x="1393" y="252"/>
                  </a:lnTo>
                  <a:lnTo>
                    <a:pt x="1368" y="259"/>
                  </a:lnTo>
                  <a:lnTo>
                    <a:pt x="1341" y="262"/>
                  </a:lnTo>
                  <a:lnTo>
                    <a:pt x="134" y="262"/>
                  </a:lnTo>
                  <a:lnTo>
                    <a:pt x="107" y="259"/>
                  </a:lnTo>
                  <a:lnTo>
                    <a:pt x="82" y="252"/>
                  </a:lnTo>
                  <a:lnTo>
                    <a:pt x="59" y="240"/>
                  </a:lnTo>
                  <a:lnTo>
                    <a:pt x="39" y="225"/>
                  </a:lnTo>
                  <a:lnTo>
                    <a:pt x="23" y="205"/>
                  </a:lnTo>
                  <a:lnTo>
                    <a:pt x="11" y="183"/>
                  </a:lnTo>
                  <a:lnTo>
                    <a:pt x="3" y="158"/>
                  </a:lnTo>
                  <a:lnTo>
                    <a:pt x="0" y="131"/>
                  </a:lnTo>
                  <a:lnTo>
                    <a:pt x="3" y="104"/>
                  </a:lnTo>
                  <a:lnTo>
                    <a:pt x="11" y="79"/>
                  </a:lnTo>
                  <a:lnTo>
                    <a:pt x="23" y="57"/>
                  </a:lnTo>
                  <a:lnTo>
                    <a:pt x="39" y="38"/>
                  </a:lnTo>
                  <a:lnTo>
                    <a:pt x="59" y="22"/>
                  </a:lnTo>
                  <a:lnTo>
                    <a:pt x="82" y="10"/>
                  </a:lnTo>
                  <a:lnTo>
                    <a:pt x="107" y="3"/>
                  </a:lnTo>
                  <a:lnTo>
                    <a:pt x="134" y="0"/>
                  </a:lnTo>
                  <a:close/>
                </a:path>
              </a:pathLst>
            </a:custGeom>
            <a:solidFill>
              <a:srgbClr val="57687B"/>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34" name="Google Shape;134;p17"/>
            <p:cNvSpPr/>
            <p:nvPr/>
          </p:nvSpPr>
          <p:spPr>
            <a:xfrm>
              <a:off x="2986089" y="1417639"/>
              <a:ext cx="1035052" cy="822325"/>
            </a:xfrm>
            <a:custGeom>
              <a:rect b="b" l="l" r="r" t="t"/>
              <a:pathLst>
                <a:path extrusionOk="0" h="1553" w="1957">
                  <a:moveTo>
                    <a:pt x="1719" y="0"/>
                  </a:moveTo>
                  <a:lnTo>
                    <a:pt x="1752" y="2"/>
                  </a:lnTo>
                  <a:lnTo>
                    <a:pt x="1784" y="9"/>
                  </a:lnTo>
                  <a:lnTo>
                    <a:pt x="1816" y="20"/>
                  </a:lnTo>
                  <a:lnTo>
                    <a:pt x="1845" y="36"/>
                  </a:lnTo>
                  <a:lnTo>
                    <a:pt x="1873" y="56"/>
                  </a:lnTo>
                  <a:lnTo>
                    <a:pt x="1898" y="81"/>
                  </a:lnTo>
                  <a:lnTo>
                    <a:pt x="1920" y="108"/>
                  </a:lnTo>
                  <a:lnTo>
                    <a:pt x="1935" y="137"/>
                  </a:lnTo>
                  <a:lnTo>
                    <a:pt x="1947" y="169"/>
                  </a:lnTo>
                  <a:lnTo>
                    <a:pt x="1954" y="201"/>
                  </a:lnTo>
                  <a:lnTo>
                    <a:pt x="1957" y="233"/>
                  </a:lnTo>
                  <a:lnTo>
                    <a:pt x="1955" y="266"/>
                  </a:lnTo>
                  <a:lnTo>
                    <a:pt x="1948" y="298"/>
                  </a:lnTo>
                  <a:lnTo>
                    <a:pt x="1937" y="329"/>
                  </a:lnTo>
                  <a:lnTo>
                    <a:pt x="1922" y="359"/>
                  </a:lnTo>
                  <a:lnTo>
                    <a:pt x="1901" y="387"/>
                  </a:lnTo>
                  <a:lnTo>
                    <a:pt x="976" y="1470"/>
                  </a:lnTo>
                  <a:lnTo>
                    <a:pt x="955" y="1492"/>
                  </a:lnTo>
                  <a:lnTo>
                    <a:pt x="931" y="1511"/>
                  </a:lnTo>
                  <a:lnTo>
                    <a:pt x="905" y="1527"/>
                  </a:lnTo>
                  <a:lnTo>
                    <a:pt x="877" y="1539"/>
                  </a:lnTo>
                  <a:lnTo>
                    <a:pt x="847" y="1548"/>
                  </a:lnTo>
                  <a:lnTo>
                    <a:pt x="817" y="1553"/>
                  </a:lnTo>
                  <a:lnTo>
                    <a:pt x="798" y="1553"/>
                  </a:lnTo>
                  <a:lnTo>
                    <a:pt x="764" y="1551"/>
                  </a:lnTo>
                  <a:lnTo>
                    <a:pt x="732" y="1544"/>
                  </a:lnTo>
                  <a:lnTo>
                    <a:pt x="701" y="1531"/>
                  </a:lnTo>
                  <a:lnTo>
                    <a:pt x="672" y="1515"/>
                  </a:lnTo>
                  <a:lnTo>
                    <a:pt x="645" y="1495"/>
                  </a:lnTo>
                  <a:lnTo>
                    <a:pt x="81" y="1012"/>
                  </a:lnTo>
                  <a:lnTo>
                    <a:pt x="57" y="987"/>
                  </a:lnTo>
                  <a:lnTo>
                    <a:pt x="36" y="959"/>
                  </a:lnTo>
                  <a:lnTo>
                    <a:pt x="21" y="930"/>
                  </a:lnTo>
                  <a:lnTo>
                    <a:pt x="9" y="900"/>
                  </a:lnTo>
                  <a:lnTo>
                    <a:pt x="2" y="868"/>
                  </a:lnTo>
                  <a:lnTo>
                    <a:pt x="0" y="835"/>
                  </a:lnTo>
                  <a:lnTo>
                    <a:pt x="2" y="803"/>
                  </a:lnTo>
                  <a:lnTo>
                    <a:pt x="8" y="770"/>
                  </a:lnTo>
                  <a:lnTo>
                    <a:pt x="19" y="739"/>
                  </a:lnTo>
                  <a:lnTo>
                    <a:pt x="35" y="708"/>
                  </a:lnTo>
                  <a:lnTo>
                    <a:pt x="56" y="680"/>
                  </a:lnTo>
                  <a:lnTo>
                    <a:pt x="80" y="656"/>
                  </a:lnTo>
                  <a:lnTo>
                    <a:pt x="107" y="636"/>
                  </a:lnTo>
                  <a:lnTo>
                    <a:pt x="136" y="620"/>
                  </a:lnTo>
                  <a:lnTo>
                    <a:pt x="167" y="608"/>
                  </a:lnTo>
                  <a:lnTo>
                    <a:pt x="199" y="601"/>
                  </a:lnTo>
                  <a:lnTo>
                    <a:pt x="232" y="599"/>
                  </a:lnTo>
                  <a:lnTo>
                    <a:pt x="265" y="601"/>
                  </a:lnTo>
                  <a:lnTo>
                    <a:pt x="297" y="608"/>
                  </a:lnTo>
                  <a:lnTo>
                    <a:pt x="329" y="619"/>
                  </a:lnTo>
                  <a:lnTo>
                    <a:pt x="359" y="635"/>
                  </a:lnTo>
                  <a:lnTo>
                    <a:pt x="386" y="655"/>
                  </a:lnTo>
                  <a:lnTo>
                    <a:pt x="772" y="986"/>
                  </a:lnTo>
                  <a:lnTo>
                    <a:pt x="1543" y="83"/>
                  </a:lnTo>
                  <a:lnTo>
                    <a:pt x="1567" y="58"/>
                  </a:lnTo>
                  <a:lnTo>
                    <a:pt x="1594" y="38"/>
                  </a:lnTo>
                  <a:lnTo>
                    <a:pt x="1624" y="22"/>
                  </a:lnTo>
                  <a:lnTo>
                    <a:pt x="1655" y="10"/>
                  </a:lnTo>
                  <a:lnTo>
                    <a:pt x="1687" y="3"/>
                  </a:lnTo>
                  <a:lnTo>
                    <a:pt x="1719" y="0"/>
                  </a:lnTo>
                  <a:close/>
                </a:path>
              </a:pathLst>
            </a:custGeom>
            <a:solidFill>
              <a:srgbClr val="57687B"/>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sp>
        <p:nvSpPr>
          <p:cNvPr id="135" name="Google Shape;135;p17"/>
          <p:cNvSpPr/>
          <p:nvPr/>
        </p:nvSpPr>
        <p:spPr>
          <a:xfrm>
            <a:off x="4323569" y="2524125"/>
            <a:ext cx="550833" cy="484656"/>
          </a:xfrm>
          <a:custGeom>
            <a:rect b="b" l="l" r="r" t="t"/>
            <a:pathLst>
              <a:path extrusionOk="0" h="3674" w="4022">
                <a:moveTo>
                  <a:pt x="2761" y="1159"/>
                </a:moveTo>
                <a:lnTo>
                  <a:pt x="2691" y="1161"/>
                </a:lnTo>
                <a:lnTo>
                  <a:pt x="2625" y="1169"/>
                </a:lnTo>
                <a:lnTo>
                  <a:pt x="2561" y="1180"/>
                </a:lnTo>
                <a:lnTo>
                  <a:pt x="2499" y="1195"/>
                </a:lnTo>
                <a:lnTo>
                  <a:pt x="2441" y="1212"/>
                </a:lnTo>
                <a:lnTo>
                  <a:pt x="2386" y="1232"/>
                </a:lnTo>
                <a:lnTo>
                  <a:pt x="2335" y="1251"/>
                </a:lnTo>
                <a:lnTo>
                  <a:pt x="2289" y="1272"/>
                </a:lnTo>
                <a:lnTo>
                  <a:pt x="2246" y="1293"/>
                </a:lnTo>
                <a:lnTo>
                  <a:pt x="2209" y="1314"/>
                </a:lnTo>
                <a:lnTo>
                  <a:pt x="2176" y="1333"/>
                </a:lnTo>
                <a:lnTo>
                  <a:pt x="2150" y="1350"/>
                </a:lnTo>
                <a:lnTo>
                  <a:pt x="2150" y="3322"/>
                </a:lnTo>
                <a:lnTo>
                  <a:pt x="2234" y="3290"/>
                </a:lnTo>
                <a:lnTo>
                  <a:pt x="2319" y="3261"/>
                </a:lnTo>
                <a:lnTo>
                  <a:pt x="2406" y="3239"/>
                </a:lnTo>
                <a:lnTo>
                  <a:pt x="2492" y="3221"/>
                </a:lnTo>
                <a:lnTo>
                  <a:pt x="2580" y="3208"/>
                </a:lnTo>
                <a:lnTo>
                  <a:pt x="2668" y="3201"/>
                </a:lnTo>
                <a:lnTo>
                  <a:pt x="2756" y="3198"/>
                </a:lnTo>
                <a:lnTo>
                  <a:pt x="2837" y="3201"/>
                </a:lnTo>
                <a:lnTo>
                  <a:pt x="2912" y="3207"/>
                </a:lnTo>
                <a:lnTo>
                  <a:pt x="2985" y="3217"/>
                </a:lnTo>
                <a:lnTo>
                  <a:pt x="3054" y="3229"/>
                </a:lnTo>
                <a:lnTo>
                  <a:pt x="3118" y="3244"/>
                </a:lnTo>
                <a:lnTo>
                  <a:pt x="3179" y="3261"/>
                </a:lnTo>
                <a:lnTo>
                  <a:pt x="3237" y="3280"/>
                </a:lnTo>
                <a:lnTo>
                  <a:pt x="3290" y="3299"/>
                </a:lnTo>
                <a:lnTo>
                  <a:pt x="3340" y="3320"/>
                </a:lnTo>
                <a:lnTo>
                  <a:pt x="3340" y="2583"/>
                </a:lnTo>
                <a:lnTo>
                  <a:pt x="3237" y="2583"/>
                </a:lnTo>
                <a:lnTo>
                  <a:pt x="3194" y="2579"/>
                </a:lnTo>
                <a:lnTo>
                  <a:pt x="3154" y="2570"/>
                </a:lnTo>
                <a:lnTo>
                  <a:pt x="3117" y="2553"/>
                </a:lnTo>
                <a:lnTo>
                  <a:pt x="3082" y="2533"/>
                </a:lnTo>
                <a:lnTo>
                  <a:pt x="3052" y="2507"/>
                </a:lnTo>
                <a:lnTo>
                  <a:pt x="3026" y="2476"/>
                </a:lnTo>
                <a:lnTo>
                  <a:pt x="3005" y="2443"/>
                </a:lnTo>
                <a:lnTo>
                  <a:pt x="2989" y="2404"/>
                </a:lnTo>
                <a:lnTo>
                  <a:pt x="2979" y="2364"/>
                </a:lnTo>
                <a:lnTo>
                  <a:pt x="2976" y="2320"/>
                </a:lnTo>
                <a:lnTo>
                  <a:pt x="2976" y="2055"/>
                </a:lnTo>
                <a:lnTo>
                  <a:pt x="2979" y="2012"/>
                </a:lnTo>
                <a:lnTo>
                  <a:pt x="2989" y="1972"/>
                </a:lnTo>
                <a:lnTo>
                  <a:pt x="3005" y="1933"/>
                </a:lnTo>
                <a:lnTo>
                  <a:pt x="3026" y="1898"/>
                </a:lnTo>
                <a:lnTo>
                  <a:pt x="3052" y="1867"/>
                </a:lnTo>
                <a:lnTo>
                  <a:pt x="3082" y="1840"/>
                </a:lnTo>
                <a:lnTo>
                  <a:pt x="3117" y="1817"/>
                </a:lnTo>
                <a:lnTo>
                  <a:pt x="3154" y="1801"/>
                </a:lnTo>
                <a:lnTo>
                  <a:pt x="3194" y="1790"/>
                </a:lnTo>
                <a:lnTo>
                  <a:pt x="3237" y="1787"/>
                </a:lnTo>
                <a:lnTo>
                  <a:pt x="3340" y="1787"/>
                </a:lnTo>
                <a:lnTo>
                  <a:pt x="3340" y="1361"/>
                </a:lnTo>
                <a:lnTo>
                  <a:pt x="3261" y="1308"/>
                </a:lnTo>
                <a:lnTo>
                  <a:pt x="3182" y="1263"/>
                </a:lnTo>
                <a:lnTo>
                  <a:pt x="3100" y="1226"/>
                </a:lnTo>
                <a:lnTo>
                  <a:pt x="3017" y="1197"/>
                </a:lnTo>
                <a:lnTo>
                  <a:pt x="2933" y="1176"/>
                </a:lnTo>
                <a:lnTo>
                  <a:pt x="2847" y="1164"/>
                </a:lnTo>
                <a:lnTo>
                  <a:pt x="2761" y="1159"/>
                </a:lnTo>
                <a:close/>
                <a:moveTo>
                  <a:pt x="1193" y="1159"/>
                </a:moveTo>
                <a:lnTo>
                  <a:pt x="1116" y="1163"/>
                </a:lnTo>
                <a:lnTo>
                  <a:pt x="1041" y="1173"/>
                </a:lnTo>
                <a:lnTo>
                  <a:pt x="965" y="1189"/>
                </a:lnTo>
                <a:lnTo>
                  <a:pt x="892" y="1211"/>
                </a:lnTo>
                <a:lnTo>
                  <a:pt x="819" y="1239"/>
                </a:lnTo>
                <a:lnTo>
                  <a:pt x="749" y="1274"/>
                </a:lnTo>
                <a:lnTo>
                  <a:pt x="681" y="1314"/>
                </a:lnTo>
                <a:lnTo>
                  <a:pt x="615" y="1361"/>
                </a:lnTo>
                <a:lnTo>
                  <a:pt x="615" y="1787"/>
                </a:lnTo>
                <a:lnTo>
                  <a:pt x="788" y="1787"/>
                </a:lnTo>
                <a:lnTo>
                  <a:pt x="831" y="1790"/>
                </a:lnTo>
                <a:lnTo>
                  <a:pt x="871" y="1801"/>
                </a:lnTo>
                <a:lnTo>
                  <a:pt x="908" y="1817"/>
                </a:lnTo>
                <a:lnTo>
                  <a:pt x="942" y="1840"/>
                </a:lnTo>
                <a:lnTo>
                  <a:pt x="971" y="1867"/>
                </a:lnTo>
                <a:lnTo>
                  <a:pt x="997" y="1898"/>
                </a:lnTo>
                <a:lnTo>
                  <a:pt x="1017" y="1933"/>
                </a:lnTo>
                <a:lnTo>
                  <a:pt x="1033" y="1972"/>
                </a:lnTo>
                <a:lnTo>
                  <a:pt x="1043" y="2012"/>
                </a:lnTo>
                <a:lnTo>
                  <a:pt x="1046" y="2055"/>
                </a:lnTo>
                <a:lnTo>
                  <a:pt x="1046" y="2320"/>
                </a:lnTo>
                <a:lnTo>
                  <a:pt x="1043" y="2364"/>
                </a:lnTo>
                <a:lnTo>
                  <a:pt x="1033" y="2404"/>
                </a:lnTo>
                <a:lnTo>
                  <a:pt x="1017" y="2443"/>
                </a:lnTo>
                <a:lnTo>
                  <a:pt x="997" y="2476"/>
                </a:lnTo>
                <a:lnTo>
                  <a:pt x="971" y="2507"/>
                </a:lnTo>
                <a:lnTo>
                  <a:pt x="942" y="2533"/>
                </a:lnTo>
                <a:lnTo>
                  <a:pt x="908" y="2553"/>
                </a:lnTo>
                <a:lnTo>
                  <a:pt x="871" y="2570"/>
                </a:lnTo>
                <a:lnTo>
                  <a:pt x="831" y="2579"/>
                </a:lnTo>
                <a:lnTo>
                  <a:pt x="788" y="2583"/>
                </a:lnTo>
                <a:lnTo>
                  <a:pt x="615" y="2583"/>
                </a:lnTo>
                <a:lnTo>
                  <a:pt x="615" y="3320"/>
                </a:lnTo>
                <a:lnTo>
                  <a:pt x="669" y="3297"/>
                </a:lnTo>
                <a:lnTo>
                  <a:pt x="727" y="3275"/>
                </a:lnTo>
                <a:lnTo>
                  <a:pt x="793" y="3255"/>
                </a:lnTo>
                <a:lnTo>
                  <a:pt x="865" y="3237"/>
                </a:lnTo>
                <a:lnTo>
                  <a:pt x="941" y="3221"/>
                </a:lnTo>
                <a:lnTo>
                  <a:pt x="1022" y="3209"/>
                </a:lnTo>
                <a:lnTo>
                  <a:pt x="1108" y="3201"/>
                </a:lnTo>
                <a:lnTo>
                  <a:pt x="1198" y="3198"/>
                </a:lnTo>
                <a:lnTo>
                  <a:pt x="1299" y="3202"/>
                </a:lnTo>
                <a:lnTo>
                  <a:pt x="1401" y="3212"/>
                </a:lnTo>
                <a:lnTo>
                  <a:pt x="1502" y="3229"/>
                </a:lnTo>
                <a:lnTo>
                  <a:pt x="1603" y="3254"/>
                </a:lnTo>
                <a:lnTo>
                  <a:pt x="1704" y="3285"/>
                </a:lnTo>
                <a:lnTo>
                  <a:pt x="1804" y="3322"/>
                </a:lnTo>
                <a:lnTo>
                  <a:pt x="1804" y="1369"/>
                </a:lnTo>
                <a:lnTo>
                  <a:pt x="1789" y="1354"/>
                </a:lnTo>
                <a:lnTo>
                  <a:pt x="1775" y="1339"/>
                </a:lnTo>
                <a:lnTo>
                  <a:pt x="1762" y="1324"/>
                </a:lnTo>
                <a:lnTo>
                  <a:pt x="1725" y="1305"/>
                </a:lnTo>
                <a:lnTo>
                  <a:pt x="1682" y="1282"/>
                </a:lnTo>
                <a:lnTo>
                  <a:pt x="1635" y="1260"/>
                </a:lnTo>
                <a:lnTo>
                  <a:pt x="1584" y="1238"/>
                </a:lnTo>
                <a:lnTo>
                  <a:pt x="1527" y="1217"/>
                </a:lnTo>
                <a:lnTo>
                  <a:pt x="1466" y="1198"/>
                </a:lnTo>
                <a:lnTo>
                  <a:pt x="1403" y="1182"/>
                </a:lnTo>
                <a:lnTo>
                  <a:pt x="1336" y="1170"/>
                </a:lnTo>
                <a:lnTo>
                  <a:pt x="1265" y="1163"/>
                </a:lnTo>
                <a:lnTo>
                  <a:pt x="1193" y="1159"/>
                </a:lnTo>
                <a:close/>
                <a:moveTo>
                  <a:pt x="1947" y="0"/>
                </a:moveTo>
                <a:lnTo>
                  <a:pt x="2023" y="4"/>
                </a:lnTo>
                <a:lnTo>
                  <a:pt x="2097" y="15"/>
                </a:lnTo>
                <a:lnTo>
                  <a:pt x="2168" y="32"/>
                </a:lnTo>
                <a:lnTo>
                  <a:pt x="2237" y="56"/>
                </a:lnTo>
                <a:lnTo>
                  <a:pt x="2302" y="86"/>
                </a:lnTo>
                <a:lnTo>
                  <a:pt x="2366" y="122"/>
                </a:lnTo>
                <a:lnTo>
                  <a:pt x="2424" y="163"/>
                </a:lnTo>
                <a:lnTo>
                  <a:pt x="2478" y="208"/>
                </a:lnTo>
                <a:lnTo>
                  <a:pt x="2529" y="259"/>
                </a:lnTo>
                <a:lnTo>
                  <a:pt x="2574" y="314"/>
                </a:lnTo>
                <a:lnTo>
                  <a:pt x="2614" y="374"/>
                </a:lnTo>
                <a:lnTo>
                  <a:pt x="2650" y="437"/>
                </a:lnTo>
                <a:lnTo>
                  <a:pt x="2679" y="503"/>
                </a:lnTo>
                <a:lnTo>
                  <a:pt x="2704" y="572"/>
                </a:lnTo>
                <a:lnTo>
                  <a:pt x="2721" y="645"/>
                </a:lnTo>
                <a:lnTo>
                  <a:pt x="2730" y="719"/>
                </a:lnTo>
                <a:lnTo>
                  <a:pt x="2734" y="795"/>
                </a:lnTo>
                <a:lnTo>
                  <a:pt x="2733" y="846"/>
                </a:lnTo>
                <a:lnTo>
                  <a:pt x="2728" y="895"/>
                </a:lnTo>
                <a:lnTo>
                  <a:pt x="2757" y="894"/>
                </a:lnTo>
                <a:lnTo>
                  <a:pt x="2851" y="898"/>
                </a:lnTo>
                <a:lnTo>
                  <a:pt x="2945" y="909"/>
                </a:lnTo>
                <a:lnTo>
                  <a:pt x="3037" y="927"/>
                </a:lnTo>
                <a:lnTo>
                  <a:pt x="3127" y="953"/>
                </a:lnTo>
                <a:lnTo>
                  <a:pt x="3215" y="986"/>
                </a:lnTo>
                <a:lnTo>
                  <a:pt x="3301" y="1027"/>
                </a:lnTo>
                <a:lnTo>
                  <a:pt x="3387" y="1075"/>
                </a:lnTo>
                <a:lnTo>
                  <a:pt x="3470" y="1131"/>
                </a:lnTo>
                <a:lnTo>
                  <a:pt x="3551" y="1194"/>
                </a:lnTo>
                <a:lnTo>
                  <a:pt x="3572" y="1215"/>
                </a:lnTo>
                <a:lnTo>
                  <a:pt x="3587" y="1239"/>
                </a:lnTo>
                <a:lnTo>
                  <a:pt x="3597" y="1268"/>
                </a:lnTo>
                <a:lnTo>
                  <a:pt x="3599" y="1296"/>
                </a:lnTo>
                <a:lnTo>
                  <a:pt x="3599" y="1787"/>
                </a:lnTo>
                <a:lnTo>
                  <a:pt x="3761" y="1787"/>
                </a:lnTo>
                <a:lnTo>
                  <a:pt x="3804" y="1790"/>
                </a:lnTo>
                <a:lnTo>
                  <a:pt x="3844" y="1801"/>
                </a:lnTo>
                <a:lnTo>
                  <a:pt x="3882" y="1817"/>
                </a:lnTo>
                <a:lnTo>
                  <a:pt x="3916" y="1840"/>
                </a:lnTo>
                <a:lnTo>
                  <a:pt x="3947" y="1867"/>
                </a:lnTo>
                <a:lnTo>
                  <a:pt x="3972" y="1898"/>
                </a:lnTo>
                <a:lnTo>
                  <a:pt x="3993" y="1933"/>
                </a:lnTo>
                <a:lnTo>
                  <a:pt x="4009" y="1972"/>
                </a:lnTo>
                <a:lnTo>
                  <a:pt x="4019" y="2012"/>
                </a:lnTo>
                <a:lnTo>
                  <a:pt x="4022" y="2055"/>
                </a:lnTo>
                <a:lnTo>
                  <a:pt x="4022" y="2320"/>
                </a:lnTo>
                <a:lnTo>
                  <a:pt x="4019" y="2364"/>
                </a:lnTo>
                <a:lnTo>
                  <a:pt x="4009" y="2404"/>
                </a:lnTo>
                <a:lnTo>
                  <a:pt x="3993" y="2443"/>
                </a:lnTo>
                <a:lnTo>
                  <a:pt x="3972" y="2476"/>
                </a:lnTo>
                <a:lnTo>
                  <a:pt x="3947" y="2507"/>
                </a:lnTo>
                <a:lnTo>
                  <a:pt x="3916" y="2533"/>
                </a:lnTo>
                <a:lnTo>
                  <a:pt x="3882" y="2553"/>
                </a:lnTo>
                <a:lnTo>
                  <a:pt x="3844" y="2570"/>
                </a:lnTo>
                <a:lnTo>
                  <a:pt x="3804" y="2579"/>
                </a:lnTo>
                <a:lnTo>
                  <a:pt x="3761" y="2583"/>
                </a:lnTo>
                <a:lnTo>
                  <a:pt x="3599" y="2583"/>
                </a:lnTo>
                <a:lnTo>
                  <a:pt x="3599" y="3541"/>
                </a:lnTo>
                <a:lnTo>
                  <a:pt x="3597" y="3572"/>
                </a:lnTo>
                <a:lnTo>
                  <a:pt x="3587" y="3599"/>
                </a:lnTo>
                <a:lnTo>
                  <a:pt x="3572" y="3624"/>
                </a:lnTo>
                <a:lnTo>
                  <a:pt x="3551" y="3645"/>
                </a:lnTo>
                <a:lnTo>
                  <a:pt x="3527" y="3661"/>
                </a:lnTo>
                <a:lnTo>
                  <a:pt x="3499" y="3671"/>
                </a:lnTo>
                <a:lnTo>
                  <a:pt x="3468" y="3674"/>
                </a:lnTo>
                <a:lnTo>
                  <a:pt x="3442" y="3672"/>
                </a:lnTo>
                <a:lnTo>
                  <a:pt x="3415" y="3663"/>
                </a:lnTo>
                <a:lnTo>
                  <a:pt x="3390" y="3648"/>
                </a:lnTo>
                <a:lnTo>
                  <a:pt x="3388" y="3646"/>
                </a:lnTo>
                <a:lnTo>
                  <a:pt x="3379" y="3641"/>
                </a:lnTo>
                <a:lnTo>
                  <a:pt x="3366" y="3632"/>
                </a:lnTo>
                <a:lnTo>
                  <a:pt x="3348" y="3621"/>
                </a:lnTo>
                <a:lnTo>
                  <a:pt x="3326" y="3609"/>
                </a:lnTo>
                <a:lnTo>
                  <a:pt x="3299" y="3594"/>
                </a:lnTo>
                <a:lnTo>
                  <a:pt x="3267" y="3579"/>
                </a:lnTo>
                <a:lnTo>
                  <a:pt x="3232" y="3563"/>
                </a:lnTo>
                <a:lnTo>
                  <a:pt x="3193" y="3547"/>
                </a:lnTo>
                <a:lnTo>
                  <a:pt x="3150" y="3531"/>
                </a:lnTo>
                <a:lnTo>
                  <a:pt x="3104" y="3515"/>
                </a:lnTo>
                <a:lnTo>
                  <a:pt x="3052" y="3502"/>
                </a:lnTo>
                <a:lnTo>
                  <a:pt x="2999" y="3489"/>
                </a:lnTo>
                <a:lnTo>
                  <a:pt x="2943" y="3478"/>
                </a:lnTo>
                <a:lnTo>
                  <a:pt x="2882" y="3471"/>
                </a:lnTo>
                <a:lnTo>
                  <a:pt x="2819" y="3466"/>
                </a:lnTo>
                <a:lnTo>
                  <a:pt x="2752" y="3463"/>
                </a:lnTo>
                <a:lnTo>
                  <a:pt x="2656" y="3467"/>
                </a:lnTo>
                <a:lnTo>
                  <a:pt x="2560" y="3478"/>
                </a:lnTo>
                <a:lnTo>
                  <a:pt x="2463" y="3498"/>
                </a:lnTo>
                <a:lnTo>
                  <a:pt x="2366" y="3524"/>
                </a:lnTo>
                <a:lnTo>
                  <a:pt x="2269" y="3558"/>
                </a:lnTo>
                <a:lnTo>
                  <a:pt x="2173" y="3599"/>
                </a:lnTo>
                <a:lnTo>
                  <a:pt x="2078" y="3647"/>
                </a:lnTo>
                <a:lnTo>
                  <a:pt x="2062" y="3655"/>
                </a:lnTo>
                <a:lnTo>
                  <a:pt x="2042" y="3662"/>
                </a:lnTo>
                <a:lnTo>
                  <a:pt x="2018" y="3667"/>
                </a:lnTo>
                <a:lnTo>
                  <a:pt x="1991" y="3671"/>
                </a:lnTo>
                <a:lnTo>
                  <a:pt x="1962" y="3672"/>
                </a:lnTo>
                <a:lnTo>
                  <a:pt x="1931" y="3669"/>
                </a:lnTo>
                <a:lnTo>
                  <a:pt x="1901" y="3661"/>
                </a:lnTo>
                <a:lnTo>
                  <a:pt x="1870" y="3647"/>
                </a:lnTo>
                <a:lnTo>
                  <a:pt x="1775" y="3598"/>
                </a:lnTo>
                <a:lnTo>
                  <a:pt x="1679" y="3556"/>
                </a:lnTo>
                <a:lnTo>
                  <a:pt x="1582" y="3523"/>
                </a:lnTo>
                <a:lnTo>
                  <a:pt x="1486" y="3497"/>
                </a:lnTo>
                <a:lnTo>
                  <a:pt x="1388" y="3478"/>
                </a:lnTo>
                <a:lnTo>
                  <a:pt x="1292" y="3467"/>
                </a:lnTo>
                <a:lnTo>
                  <a:pt x="1196" y="3463"/>
                </a:lnTo>
                <a:lnTo>
                  <a:pt x="1129" y="3466"/>
                </a:lnTo>
                <a:lnTo>
                  <a:pt x="1064" y="3471"/>
                </a:lnTo>
                <a:lnTo>
                  <a:pt x="1004" y="3478"/>
                </a:lnTo>
                <a:lnTo>
                  <a:pt x="946" y="3489"/>
                </a:lnTo>
                <a:lnTo>
                  <a:pt x="892" y="3502"/>
                </a:lnTo>
                <a:lnTo>
                  <a:pt x="842" y="3516"/>
                </a:lnTo>
                <a:lnTo>
                  <a:pt x="794" y="3531"/>
                </a:lnTo>
                <a:lnTo>
                  <a:pt x="752" y="3547"/>
                </a:lnTo>
                <a:lnTo>
                  <a:pt x="712" y="3563"/>
                </a:lnTo>
                <a:lnTo>
                  <a:pt x="678" y="3579"/>
                </a:lnTo>
                <a:lnTo>
                  <a:pt x="647" y="3594"/>
                </a:lnTo>
                <a:lnTo>
                  <a:pt x="621" y="3609"/>
                </a:lnTo>
                <a:lnTo>
                  <a:pt x="599" y="3621"/>
                </a:lnTo>
                <a:lnTo>
                  <a:pt x="581" y="3632"/>
                </a:lnTo>
                <a:lnTo>
                  <a:pt x="569" y="3641"/>
                </a:lnTo>
                <a:lnTo>
                  <a:pt x="560" y="3646"/>
                </a:lnTo>
                <a:lnTo>
                  <a:pt x="558" y="3647"/>
                </a:lnTo>
                <a:lnTo>
                  <a:pt x="533" y="3663"/>
                </a:lnTo>
                <a:lnTo>
                  <a:pt x="506" y="3672"/>
                </a:lnTo>
                <a:lnTo>
                  <a:pt x="478" y="3674"/>
                </a:lnTo>
                <a:lnTo>
                  <a:pt x="449" y="3671"/>
                </a:lnTo>
                <a:lnTo>
                  <a:pt x="420" y="3661"/>
                </a:lnTo>
                <a:lnTo>
                  <a:pt x="395" y="3645"/>
                </a:lnTo>
                <a:lnTo>
                  <a:pt x="375" y="3624"/>
                </a:lnTo>
                <a:lnTo>
                  <a:pt x="359" y="3599"/>
                </a:lnTo>
                <a:lnTo>
                  <a:pt x="349" y="3572"/>
                </a:lnTo>
                <a:lnTo>
                  <a:pt x="345" y="3541"/>
                </a:lnTo>
                <a:lnTo>
                  <a:pt x="345" y="2583"/>
                </a:lnTo>
                <a:lnTo>
                  <a:pt x="264" y="2583"/>
                </a:lnTo>
                <a:lnTo>
                  <a:pt x="221" y="2579"/>
                </a:lnTo>
                <a:lnTo>
                  <a:pt x="181" y="2570"/>
                </a:lnTo>
                <a:lnTo>
                  <a:pt x="143" y="2553"/>
                </a:lnTo>
                <a:lnTo>
                  <a:pt x="109" y="2533"/>
                </a:lnTo>
                <a:lnTo>
                  <a:pt x="77" y="2507"/>
                </a:lnTo>
                <a:lnTo>
                  <a:pt x="51" y="2476"/>
                </a:lnTo>
                <a:lnTo>
                  <a:pt x="29" y="2443"/>
                </a:lnTo>
                <a:lnTo>
                  <a:pt x="13" y="2404"/>
                </a:lnTo>
                <a:lnTo>
                  <a:pt x="4" y="2364"/>
                </a:lnTo>
                <a:lnTo>
                  <a:pt x="0" y="2320"/>
                </a:lnTo>
                <a:lnTo>
                  <a:pt x="0" y="2055"/>
                </a:lnTo>
                <a:lnTo>
                  <a:pt x="4" y="2012"/>
                </a:lnTo>
                <a:lnTo>
                  <a:pt x="13" y="1972"/>
                </a:lnTo>
                <a:lnTo>
                  <a:pt x="29" y="1933"/>
                </a:lnTo>
                <a:lnTo>
                  <a:pt x="51" y="1899"/>
                </a:lnTo>
                <a:lnTo>
                  <a:pt x="77" y="1867"/>
                </a:lnTo>
                <a:lnTo>
                  <a:pt x="109" y="1840"/>
                </a:lnTo>
                <a:lnTo>
                  <a:pt x="143" y="1817"/>
                </a:lnTo>
                <a:lnTo>
                  <a:pt x="181" y="1801"/>
                </a:lnTo>
                <a:lnTo>
                  <a:pt x="221" y="1792"/>
                </a:lnTo>
                <a:lnTo>
                  <a:pt x="264" y="1788"/>
                </a:lnTo>
                <a:lnTo>
                  <a:pt x="345" y="1788"/>
                </a:lnTo>
                <a:lnTo>
                  <a:pt x="345" y="1297"/>
                </a:lnTo>
                <a:lnTo>
                  <a:pt x="349" y="1268"/>
                </a:lnTo>
                <a:lnTo>
                  <a:pt x="359" y="1239"/>
                </a:lnTo>
                <a:lnTo>
                  <a:pt x="375" y="1215"/>
                </a:lnTo>
                <a:lnTo>
                  <a:pt x="395" y="1194"/>
                </a:lnTo>
                <a:lnTo>
                  <a:pt x="475" y="1133"/>
                </a:lnTo>
                <a:lnTo>
                  <a:pt x="555" y="1079"/>
                </a:lnTo>
                <a:lnTo>
                  <a:pt x="638" y="1032"/>
                </a:lnTo>
                <a:lnTo>
                  <a:pt x="722" y="991"/>
                </a:lnTo>
                <a:lnTo>
                  <a:pt x="808" y="958"/>
                </a:lnTo>
                <a:lnTo>
                  <a:pt x="895" y="932"/>
                </a:lnTo>
                <a:lnTo>
                  <a:pt x="985" y="912"/>
                </a:lnTo>
                <a:lnTo>
                  <a:pt x="1075" y="900"/>
                </a:lnTo>
                <a:lnTo>
                  <a:pt x="1166" y="894"/>
                </a:lnTo>
                <a:lnTo>
                  <a:pt x="1161" y="846"/>
                </a:lnTo>
                <a:lnTo>
                  <a:pt x="1160" y="795"/>
                </a:lnTo>
                <a:lnTo>
                  <a:pt x="1164" y="719"/>
                </a:lnTo>
                <a:lnTo>
                  <a:pt x="1174" y="645"/>
                </a:lnTo>
                <a:lnTo>
                  <a:pt x="1192" y="572"/>
                </a:lnTo>
                <a:lnTo>
                  <a:pt x="1215" y="503"/>
                </a:lnTo>
                <a:lnTo>
                  <a:pt x="1244" y="437"/>
                </a:lnTo>
                <a:lnTo>
                  <a:pt x="1280" y="374"/>
                </a:lnTo>
                <a:lnTo>
                  <a:pt x="1320" y="314"/>
                </a:lnTo>
                <a:lnTo>
                  <a:pt x="1366" y="259"/>
                </a:lnTo>
                <a:lnTo>
                  <a:pt x="1416" y="208"/>
                </a:lnTo>
                <a:lnTo>
                  <a:pt x="1471" y="163"/>
                </a:lnTo>
                <a:lnTo>
                  <a:pt x="1530" y="122"/>
                </a:lnTo>
                <a:lnTo>
                  <a:pt x="1592" y="86"/>
                </a:lnTo>
                <a:lnTo>
                  <a:pt x="1657" y="56"/>
                </a:lnTo>
                <a:lnTo>
                  <a:pt x="1726" y="32"/>
                </a:lnTo>
                <a:lnTo>
                  <a:pt x="1797" y="15"/>
                </a:lnTo>
                <a:lnTo>
                  <a:pt x="1871" y="4"/>
                </a:lnTo>
                <a:lnTo>
                  <a:pt x="1947" y="0"/>
                </a:lnTo>
                <a:close/>
              </a:path>
            </a:pathLst>
          </a:custGeom>
          <a:solidFill>
            <a:srgbClr val="D8D8D8"/>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44"/>
          <p:cNvSpPr txBox="1"/>
          <p:nvPr>
            <p:ph type="title"/>
          </p:nvPr>
        </p:nvSpPr>
        <p:spPr>
          <a:xfrm>
            <a:off x="285750" y="284906"/>
            <a:ext cx="8065500" cy="5778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solidFill>
                  <a:srgbClr val="616262"/>
                </a:solidFill>
              </a:rPr>
              <a:t>Deep</a:t>
            </a:r>
            <a:r>
              <a:rPr lang="en">
                <a:solidFill>
                  <a:srgbClr val="616262"/>
                </a:solidFill>
              </a:rPr>
              <a:t> Learning WorkFlow</a:t>
            </a:r>
            <a:endParaRPr>
              <a:solidFill>
                <a:srgbClr val="616262"/>
              </a:solidFill>
            </a:endParaRPr>
          </a:p>
        </p:txBody>
      </p:sp>
      <p:sp>
        <p:nvSpPr>
          <p:cNvPr id="528" name="Google Shape;528;p44"/>
          <p:cNvSpPr/>
          <p:nvPr/>
        </p:nvSpPr>
        <p:spPr>
          <a:xfrm>
            <a:off x="285750" y="2138013"/>
            <a:ext cx="1491000" cy="34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CountVectorizer</a:t>
            </a:r>
            <a:endParaRPr sz="1000"/>
          </a:p>
        </p:txBody>
      </p:sp>
      <p:sp>
        <p:nvSpPr>
          <p:cNvPr id="529" name="Google Shape;529;p44"/>
          <p:cNvSpPr/>
          <p:nvPr/>
        </p:nvSpPr>
        <p:spPr>
          <a:xfrm>
            <a:off x="285750" y="2728263"/>
            <a:ext cx="1491000" cy="34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GloVe</a:t>
            </a:r>
            <a:endParaRPr sz="1000"/>
          </a:p>
        </p:txBody>
      </p:sp>
      <p:sp>
        <p:nvSpPr>
          <p:cNvPr id="530" name="Google Shape;530;p44"/>
          <p:cNvSpPr/>
          <p:nvPr/>
        </p:nvSpPr>
        <p:spPr>
          <a:xfrm>
            <a:off x="1969300" y="2216325"/>
            <a:ext cx="296400" cy="187500"/>
          </a:xfrm>
          <a:prstGeom prst="rightArrow">
            <a:avLst>
              <a:gd fmla="val 50000" name="adj1"/>
              <a:gd fmla="val 50000" name="adj2"/>
            </a:avLst>
          </a:prstGeom>
          <a:solidFill>
            <a:srgbClr val="61626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4"/>
          <p:cNvSpPr/>
          <p:nvPr/>
        </p:nvSpPr>
        <p:spPr>
          <a:xfrm>
            <a:off x="1969300" y="2806575"/>
            <a:ext cx="296400" cy="187500"/>
          </a:xfrm>
          <a:prstGeom prst="rightArrow">
            <a:avLst>
              <a:gd fmla="val 50000" name="adj1"/>
              <a:gd fmla="val 50000" name="adj2"/>
            </a:avLst>
          </a:prstGeom>
          <a:solidFill>
            <a:srgbClr val="61626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4"/>
          <p:cNvSpPr/>
          <p:nvPr/>
        </p:nvSpPr>
        <p:spPr>
          <a:xfrm>
            <a:off x="2399225" y="1331649"/>
            <a:ext cx="1491000" cy="68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Convolutional Neural Network (CNN)</a:t>
            </a:r>
            <a:endParaRPr sz="1000"/>
          </a:p>
        </p:txBody>
      </p:sp>
      <p:sp>
        <p:nvSpPr>
          <p:cNvPr id="533" name="Google Shape;533;p44"/>
          <p:cNvSpPr/>
          <p:nvPr/>
        </p:nvSpPr>
        <p:spPr>
          <a:xfrm>
            <a:off x="2399225" y="2217873"/>
            <a:ext cx="1491000" cy="72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Bidirectional Long Short-term Memory (BiLSTM)</a:t>
            </a:r>
            <a:endParaRPr sz="1000"/>
          </a:p>
        </p:txBody>
      </p:sp>
      <p:sp>
        <p:nvSpPr>
          <p:cNvPr id="534" name="Google Shape;534;p44"/>
          <p:cNvSpPr/>
          <p:nvPr/>
        </p:nvSpPr>
        <p:spPr>
          <a:xfrm>
            <a:off x="3942300" y="2522350"/>
            <a:ext cx="296400" cy="187500"/>
          </a:xfrm>
          <a:prstGeom prst="rightArrow">
            <a:avLst>
              <a:gd fmla="val 50000" name="adj1"/>
              <a:gd fmla="val 50000" name="adj2"/>
            </a:avLst>
          </a:prstGeom>
          <a:solidFill>
            <a:srgbClr val="61626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4"/>
          <p:cNvSpPr/>
          <p:nvPr/>
        </p:nvSpPr>
        <p:spPr>
          <a:xfrm>
            <a:off x="4566075" y="1855325"/>
            <a:ext cx="767700" cy="542400"/>
          </a:xfrm>
          <a:prstGeom prst="curvedDown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4"/>
          <p:cNvSpPr/>
          <p:nvPr/>
        </p:nvSpPr>
        <p:spPr>
          <a:xfrm>
            <a:off x="4330350" y="2486950"/>
            <a:ext cx="1136700" cy="24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Optimization</a:t>
            </a:r>
            <a:endParaRPr sz="1000"/>
          </a:p>
        </p:txBody>
      </p:sp>
      <p:sp>
        <p:nvSpPr>
          <p:cNvPr id="537" name="Google Shape;537;p44"/>
          <p:cNvSpPr/>
          <p:nvPr/>
        </p:nvSpPr>
        <p:spPr>
          <a:xfrm rot="10800000">
            <a:off x="4544649" y="2817972"/>
            <a:ext cx="756900" cy="553500"/>
          </a:xfrm>
          <a:prstGeom prst="curvedDown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4"/>
          <p:cNvSpPr/>
          <p:nvPr/>
        </p:nvSpPr>
        <p:spPr>
          <a:xfrm>
            <a:off x="5567350" y="2522350"/>
            <a:ext cx="296400" cy="187500"/>
          </a:xfrm>
          <a:prstGeom prst="rightArrow">
            <a:avLst>
              <a:gd fmla="val 50000" name="adj1"/>
              <a:gd fmla="val 50000" name="adj2"/>
            </a:avLst>
          </a:prstGeom>
          <a:solidFill>
            <a:srgbClr val="61626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4"/>
          <p:cNvSpPr/>
          <p:nvPr/>
        </p:nvSpPr>
        <p:spPr>
          <a:xfrm>
            <a:off x="7835550" y="2032175"/>
            <a:ext cx="809700" cy="112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L2</a:t>
            </a:r>
            <a:endParaRPr sz="1000"/>
          </a:p>
          <a:p>
            <a:pPr indent="0" lvl="0" marL="0" rtl="0" algn="ctr">
              <a:spcBef>
                <a:spcPts val="0"/>
              </a:spcBef>
              <a:spcAft>
                <a:spcPts val="0"/>
              </a:spcAft>
              <a:buNone/>
            </a:pPr>
            <a:r>
              <a:rPr lang="en" sz="1000"/>
              <a:t>Classifier</a:t>
            </a:r>
            <a:endParaRPr sz="1000"/>
          </a:p>
        </p:txBody>
      </p:sp>
      <p:sp>
        <p:nvSpPr>
          <p:cNvPr id="540" name="Google Shape;540;p44"/>
          <p:cNvSpPr/>
          <p:nvPr/>
        </p:nvSpPr>
        <p:spPr>
          <a:xfrm>
            <a:off x="5982000" y="2675063"/>
            <a:ext cx="1338600" cy="24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Classifier 2</a:t>
            </a:r>
            <a:endParaRPr sz="1000"/>
          </a:p>
        </p:txBody>
      </p:sp>
      <p:sp>
        <p:nvSpPr>
          <p:cNvPr id="541" name="Google Shape;541;p44"/>
          <p:cNvSpPr/>
          <p:nvPr/>
        </p:nvSpPr>
        <p:spPr>
          <a:xfrm>
            <a:off x="6009625" y="2189163"/>
            <a:ext cx="1338600" cy="24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Classifier 1</a:t>
            </a:r>
            <a:endParaRPr sz="1000"/>
          </a:p>
        </p:txBody>
      </p:sp>
      <p:sp>
        <p:nvSpPr>
          <p:cNvPr id="542" name="Google Shape;542;p44"/>
          <p:cNvSpPr/>
          <p:nvPr/>
        </p:nvSpPr>
        <p:spPr>
          <a:xfrm>
            <a:off x="8092200" y="3263250"/>
            <a:ext cx="296400" cy="882300"/>
          </a:xfrm>
          <a:prstGeom prst="downArrow">
            <a:avLst>
              <a:gd fmla="val 50000" name="adj1"/>
              <a:gd fmla="val 50000" name="adj2"/>
            </a:avLst>
          </a:prstGeom>
          <a:solidFill>
            <a:srgbClr val="61626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4"/>
          <p:cNvSpPr/>
          <p:nvPr/>
        </p:nvSpPr>
        <p:spPr>
          <a:xfrm>
            <a:off x="7494900" y="4251025"/>
            <a:ext cx="1491000" cy="34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Results</a:t>
            </a:r>
            <a:endParaRPr sz="1000"/>
          </a:p>
        </p:txBody>
      </p:sp>
      <p:sp>
        <p:nvSpPr>
          <p:cNvPr id="544" name="Google Shape;544;p44"/>
          <p:cNvSpPr/>
          <p:nvPr/>
        </p:nvSpPr>
        <p:spPr>
          <a:xfrm rot="-5400000">
            <a:off x="7195825" y="389475"/>
            <a:ext cx="386400" cy="2758800"/>
          </a:xfrm>
          <a:prstGeom prst="rightBrace">
            <a:avLst>
              <a:gd fmla="val 8333" name="adj1"/>
              <a:gd fmla="val 50000" name="adj2"/>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4"/>
          <p:cNvSpPr/>
          <p:nvPr/>
        </p:nvSpPr>
        <p:spPr>
          <a:xfrm>
            <a:off x="7429875" y="2702225"/>
            <a:ext cx="296400" cy="187500"/>
          </a:xfrm>
          <a:prstGeom prst="rightArrow">
            <a:avLst>
              <a:gd fmla="val 50000" name="adj1"/>
              <a:gd fmla="val 50000" name="adj2"/>
            </a:avLst>
          </a:prstGeom>
          <a:solidFill>
            <a:srgbClr val="61626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4"/>
          <p:cNvSpPr/>
          <p:nvPr/>
        </p:nvSpPr>
        <p:spPr>
          <a:xfrm>
            <a:off x="7443688" y="2216325"/>
            <a:ext cx="296400" cy="187500"/>
          </a:xfrm>
          <a:prstGeom prst="rightArrow">
            <a:avLst>
              <a:gd fmla="val 50000" name="adj1"/>
              <a:gd fmla="val 50000" name="adj2"/>
            </a:avLst>
          </a:prstGeom>
          <a:solidFill>
            <a:srgbClr val="61626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4"/>
          <p:cNvSpPr txBox="1"/>
          <p:nvPr/>
        </p:nvSpPr>
        <p:spPr>
          <a:xfrm>
            <a:off x="5889025" y="1119175"/>
            <a:ext cx="3000000" cy="38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dk1"/>
                </a:solidFill>
              </a:rPr>
              <a:t>Stacking</a:t>
            </a:r>
            <a:endParaRPr/>
          </a:p>
        </p:txBody>
      </p:sp>
      <p:sp>
        <p:nvSpPr>
          <p:cNvPr id="548" name="Google Shape;548;p44"/>
          <p:cNvSpPr/>
          <p:nvPr/>
        </p:nvSpPr>
        <p:spPr>
          <a:xfrm>
            <a:off x="2399225" y="3132273"/>
            <a:ext cx="1491000" cy="72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Long Short-term Memory (LSTM)</a:t>
            </a:r>
            <a:endParaRPr sz="10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Google Shape;553;p45"/>
          <p:cNvSpPr txBox="1"/>
          <p:nvPr>
            <p:ph type="title"/>
          </p:nvPr>
        </p:nvSpPr>
        <p:spPr>
          <a:xfrm>
            <a:off x="285750" y="284906"/>
            <a:ext cx="8065500" cy="5778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solidFill>
                  <a:srgbClr val="616262"/>
                </a:solidFill>
              </a:rPr>
              <a:t>Deep Learning-</a:t>
            </a:r>
            <a:r>
              <a:rPr lang="en">
                <a:solidFill>
                  <a:srgbClr val="616262"/>
                </a:solidFill>
              </a:rPr>
              <a:t>LSTM</a:t>
            </a:r>
            <a:endParaRPr>
              <a:solidFill>
                <a:srgbClr val="616262"/>
              </a:solidFill>
            </a:endParaRPr>
          </a:p>
        </p:txBody>
      </p:sp>
      <p:sp>
        <p:nvSpPr>
          <p:cNvPr id="554" name="Google Shape;554;p45"/>
          <p:cNvSpPr txBox="1"/>
          <p:nvPr/>
        </p:nvSpPr>
        <p:spPr>
          <a:xfrm>
            <a:off x="874775" y="1505800"/>
            <a:ext cx="2915700" cy="3135600"/>
          </a:xfrm>
          <a:prstGeom prst="rect">
            <a:avLst/>
          </a:prstGeom>
          <a:noFill/>
          <a:ln cap="flat" cmpd="sng" w="9525">
            <a:solidFill>
              <a:srgbClr val="000000"/>
            </a:solidFill>
            <a:prstDash val="lg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sp>
        <p:nvSpPr>
          <p:cNvPr id="555" name="Google Shape;555;p45"/>
          <p:cNvSpPr/>
          <p:nvPr/>
        </p:nvSpPr>
        <p:spPr>
          <a:xfrm>
            <a:off x="2286975" y="1565325"/>
            <a:ext cx="1254300" cy="245100"/>
          </a:xfrm>
          <a:prstGeom prst="rect">
            <a:avLst/>
          </a:prstGeom>
          <a:solidFill>
            <a:srgbClr val="FFFFFF"/>
          </a:solidFill>
          <a:ln cap="flat" cmpd="sng" w="1905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Input matrix</a:t>
            </a:r>
            <a:endParaRPr b="1" sz="1200"/>
          </a:p>
        </p:txBody>
      </p:sp>
      <p:sp>
        <p:nvSpPr>
          <p:cNvPr id="556" name="Google Shape;556;p45"/>
          <p:cNvSpPr/>
          <p:nvPr/>
        </p:nvSpPr>
        <p:spPr>
          <a:xfrm>
            <a:off x="2360775" y="2016038"/>
            <a:ext cx="1106700" cy="344100"/>
          </a:xfrm>
          <a:prstGeom prst="roundRect">
            <a:avLst>
              <a:gd fmla="val 16667" name="adj"/>
            </a:avLst>
          </a:prstGeom>
          <a:solidFill>
            <a:srgbClr val="4A86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rPr>
              <a:t>Embedding</a:t>
            </a:r>
            <a:endParaRPr b="1" sz="1100">
              <a:solidFill>
                <a:srgbClr val="FFFFFF"/>
              </a:solidFill>
            </a:endParaRPr>
          </a:p>
        </p:txBody>
      </p:sp>
      <p:sp>
        <p:nvSpPr>
          <p:cNvPr id="557" name="Google Shape;557;p45"/>
          <p:cNvSpPr/>
          <p:nvPr/>
        </p:nvSpPr>
        <p:spPr>
          <a:xfrm>
            <a:off x="2255325" y="2549186"/>
            <a:ext cx="1317600" cy="540300"/>
          </a:xfrm>
          <a:prstGeom prst="roundRect">
            <a:avLst>
              <a:gd fmla="val 16667" name="adj"/>
            </a:avLst>
          </a:prstGeom>
          <a:solidFill>
            <a:srgbClr val="99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rPr>
              <a:t>Bidirectional LSTM</a:t>
            </a:r>
            <a:endParaRPr b="1" sz="1100">
              <a:solidFill>
                <a:srgbClr val="FFFFFF"/>
              </a:solidFill>
            </a:endParaRPr>
          </a:p>
        </p:txBody>
      </p:sp>
      <p:sp>
        <p:nvSpPr>
          <p:cNvPr id="558" name="Google Shape;558;p45"/>
          <p:cNvSpPr/>
          <p:nvPr/>
        </p:nvSpPr>
        <p:spPr>
          <a:xfrm>
            <a:off x="2328225" y="3270201"/>
            <a:ext cx="1171800" cy="344100"/>
          </a:xfrm>
          <a:prstGeom prst="roundRect">
            <a:avLst>
              <a:gd fmla="val 16667" name="adj"/>
            </a:avLst>
          </a:prstGeom>
          <a:solidFill>
            <a:srgbClr val="F1C23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rPr>
              <a:t>Max Pooling</a:t>
            </a:r>
            <a:endParaRPr b="1" sz="1100">
              <a:solidFill>
                <a:srgbClr val="FFFFFF"/>
              </a:solidFill>
            </a:endParaRPr>
          </a:p>
        </p:txBody>
      </p:sp>
      <p:sp>
        <p:nvSpPr>
          <p:cNvPr id="559" name="Google Shape;559;p45"/>
          <p:cNvSpPr/>
          <p:nvPr/>
        </p:nvSpPr>
        <p:spPr>
          <a:xfrm>
            <a:off x="2470575" y="3795025"/>
            <a:ext cx="887100" cy="296400"/>
          </a:xfrm>
          <a:prstGeom prst="roundRect">
            <a:avLst>
              <a:gd fmla="val 16667" name="adj"/>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rPr>
              <a:t>50 nodes</a:t>
            </a:r>
            <a:endParaRPr b="1" sz="1100">
              <a:solidFill>
                <a:srgbClr val="FFFFFF"/>
              </a:solidFill>
            </a:endParaRPr>
          </a:p>
        </p:txBody>
      </p:sp>
      <p:sp>
        <p:nvSpPr>
          <p:cNvPr id="560" name="Google Shape;560;p45"/>
          <p:cNvSpPr/>
          <p:nvPr/>
        </p:nvSpPr>
        <p:spPr>
          <a:xfrm>
            <a:off x="2470575" y="4272150"/>
            <a:ext cx="887100" cy="296400"/>
          </a:xfrm>
          <a:prstGeom prst="roundRect">
            <a:avLst>
              <a:gd fmla="val 16667" name="adj"/>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rPr>
              <a:t>Output</a:t>
            </a:r>
            <a:endParaRPr b="1" sz="1100">
              <a:solidFill>
                <a:srgbClr val="FFFFFF"/>
              </a:solidFill>
            </a:endParaRPr>
          </a:p>
        </p:txBody>
      </p:sp>
      <p:cxnSp>
        <p:nvCxnSpPr>
          <p:cNvPr id="561" name="Google Shape;561;p45"/>
          <p:cNvCxnSpPr/>
          <p:nvPr/>
        </p:nvCxnSpPr>
        <p:spPr>
          <a:xfrm flipH="1">
            <a:off x="2911725" y="1822638"/>
            <a:ext cx="4800" cy="181200"/>
          </a:xfrm>
          <a:prstGeom prst="straightConnector1">
            <a:avLst/>
          </a:prstGeom>
          <a:noFill/>
          <a:ln cap="flat" cmpd="sng" w="19050">
            <a:solidFill>
              <a:srgbClr val="3C78D8"/>
            </a:solidFill>
            <a:prstDash val="solid"/>
            <a:round/>
            <a:headEnd len="med" w="med" type="none"/>
            <a:tailEnd len="med" w="med" type="triangle"/>
          </a:ln>
        </p:spPr>
      </p:cxnSp>
      <p:cxnSp>
        <p:nvCxnSpPr>
          <p:cNvPr id="562" name="Google Shape;562;p45"/>
          <p:cNvCxnSpPr/>
          <p:nvPr/>
        </p:nvCxnSpPr>
        <p:spPr>
          <a:xfrm flipH="1">
            <a:off x="2911725" y="2364050"/>
            <a:ext cx="4800" cy="181200"/>
          </a:xfrm>
          <a:prstGeom prst="straightConnector1">
            <a:avLst/>
          </a:prstGeom>
          <a:noFill/>
          <a:ln cap="flat" cmpd="sng" w="19050">
            <a:solidFill>
              <a:srgbClr val="3C78D8"/>
            </a:solidFill>
            <a:prstDash val="solid"/>
            <a:round/>
            <a:headEnd len="med" w="med" type="none"/>
            <a:tailEnd len="med" w="med" type="triangle"/>
          </a:ln>
        </p:spPr>
      </p:cxnSp>
      <p:cxnSp>
        <p:nvCxnSpPr>
          <p:cNvPr id="563" name="Google Shape;563;p45"/>
          <p:cNvCxnSpPr/>
          <p:nvPr/>
        </p:nvCxnSpPr>
        <p:spPr>
          <a:xfrm flipH="1">
            <a:off x="2911725" y="3106613"/>
            <a:ext cx="4800" cy="181200"/>
          </a:xfrm>
          <a:prstGeom prst="straightConnector1">
            <a:avLst/>
          </a:prstGeom>
          <a:noFill/>
          <a:ln cap="flat" cmpd="sng" w="19050">
            <a:solidFill>
              <a:srgbClr val="3C78D8"/>
            </a:solidFill>
            <a:prstDash val="solid"/>
            <a:round/>
            <a:headEnd len="med" w="med" type="none"/>
            <a:tailEnd len="med" w="med" type="triangle"/>
          </a:ln>
        </p:spPr>
      </p:cxnSp>
      <p:cxnSp>
        <p:nvCxnSpPr>
          <p:cNvPr id="564" name="Google Shape;564;p45"/>
          <p:cNvCxnSpPr/>
          <p:nvPr/>
        </p:nvCxnSpPr>
        <p:spPr>
          <a:xfrm flipH="1">
            <a:off x="2911725" y="3614300"/>
            <a:ext cx="4800" cy="181200"/>
          </a:xfrm>
          <a:prstGeom prst="straightConnector1">
            <a:avLst/>
          </a:prstGeom>
          <a:noFill/>
          <a:ln cap="flat" cmpd="sng" w="19050">
            <a:solidFill>
              <a:srgbClr val="3C78D8"/>
            </a:solidFill>
            <a:prstDash val="solid"/>
            <a:round/>
            <a:headEnd len="med" w="med" type="none"/>
            <a:tailEnd len="med" w="med" type="triangle"/>
          </a:ln>
        </p:spPr>
      </p:cxnSp>
      <p:cxnSp>
        <p:nvCxnSpPr>
          <p:cNvPr id="565" name="Google Shape;565;p45"/>
          <p:cNvCxnSpPr/>
          <p:nvPr/>
        </p:nvCxnSpPr>
        <p:spPr>
          <a:xfrm flipH="1">
            <a:off x="2911725" y="4091425"/>
            <a:ext cx="4800" cy="181200"/>
          </a:xfrm>
          <a:prstGeom prst="straightConnector1">
            <a:avLst/>
          </a:prstGeom>
          <a:noFill/>
          <a:ln cap="flat" cmpd="sng" w="19050">
            <a:solidFill>
              <a:srgbClr val="3C78D8"/>
            </a:solidFill>
            <a:prstDash val="solid"/>
            <a:round/>
            <a:headEnd len="med" w="med" type="none"/>
            <a:tailEnd len="med" w="med" type="triangle"/>
          </a:ln>
        </p:spPr>
      </p:cxnSp>
      <p:sp>
        <p:nvSpPr>
          <p:cNvPr id="566" name="Google Shape;566;p45"/>
          <p:cNvSpPr txBox="1"/>
          <p:nvPr/>
        </p:nvSpPr>
        <p:spPr>
          <a:xfrm>
            <a:off x="1115175" y="2007750"/>
            <a:ext cx="1317600" cy="3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Embedding matrix</a:t>
            </a:r>
            <a:endParaRPr sz="1000"/>
          </a:p>
        </p:txBody>
      </p:sp>
      <p:sp>
        <p:nvSpPr>
          <p:cNvPr id="567" name="Google Shape;567;p45"/>
          <p:cNvSpPr txBox="1"/>
          <p:nvPr/>
        </p:nvSpPr>
        <p:spPr>
          <a:xfrm>
            <a:off x="1180275" y="2643125"/>
            <a:ext cx="1106700" cy="3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LSTM Model</a:t>
            </a:r>
            <a:endParaRPr sz="1000"/>
          </a:p>
        </p:txBody>
      </p:sp>
      <p:sp>
        <p:nvSpPr>
          <p:cNvPr id="568" name="Google Shape;568;p45"/>
          <p:cNvSpPr txBox="1"/>
          <p:nvPr/>
        </p:nvSpPr>
        <p:spPr>
          <a:xfrm>
            <a:off x="1115175" y="3258275"/>
            <a:ext cx="1254300" cy="3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Max pooling layer</a:t>
            </a:r>
            <a:endParaRPr sz="1000"/>
          </a:p>
        </p:txBody>
      </p:sp>
      <p:sp>
        <p:nvSpPr>
          <p:cNvPr id="569" name="Google Shape;569;p45"/>
          <p:cNvSpPr txBox="1"/>
          <p:nvPr/>
        </p:nvSpPr>
        <p:spPr>
          <a:xfrm>
            <a:off x="1180275" y="3771175"/>
            <a:ext cx="1106700" cy="3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Dense layer</a:t>
            </a:r>
            <a:endParaRPr sz="1000"/>
          </a:p>
        </p:txBody>
      </p:sp>
      <p:sp>
        <p:nvSpPr>
          <p:cNvPr id="570" name="Google Shape;570;p45"/>
          <p:cNvSpPr txBox="1"/>
          <p:nvPr/>
        </p:nvSpPr>
        <p:spPr>
          <a:xfrm>
            <a:off x="874775" y="1207400"/>
            <a:ext cx="2915700" cy="24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LSTM Model</a:t>
            </a:r>
            <a:endParaRPr sz="1100"/>
          </a:p>
        </p:txBody>
      </p:sp>
      <p:sp>
        <p:nvSpPr>
          <p:cNvPr id="571" name="Google Shape;571;p45"/>
          <p:cNvSpPr txBox="1"/>
          <p:nvPr/>
        </p:nvSpPr>
        <p:spPr>
          <a:xfrm>
            <a:off x="4101125" y="1436350"/>
            <a:ext cx="2717100" cy="3274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Capture sequential features that are temporal and past behaviours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Sequential text features represent grammar and meaning</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Useful in knowing context of toxic comments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5" name="Shape 575"/>
        <p:cNvGrpSpPr/>
        <p:nvPr/>
      </p:nvGrpSpPr>
      <p:grpSpPr>
        <a:xfrm>
          <a:off x="0" y="0"/>
          <a:ext cx="0" cy="0"/>
          <a:chOff x="0" y="0"/>
          <a:chExt cx="0" cy="0"/>
        </a:xfrm>
      </p:grpSpPr>
      <p:sp>
        <p:nvSpPr>
          <p:cNvPr id="576" name="Google Shape;576;p46"/>
          <p:cNvSpPr txBox="1"/>
          <p:nvPr/>
        </p:nvSpPr>
        <p:spPr>
          <a:xfrm>
            <a:off x="5673725" y="429425"/>
            <a:ext cx="2399100" cy="4455900"/>
          </a:xfrm>
          <a:prstGeom prst="rect">
            <a:avLst/>
          </a:prstGeom>
          <a:noFill/>
          <a:ln cap="flat" cmpd="sng" w="9525">
            <a:solidFill>
              <a:srgbClr val="000000"/>
            </a:solidFill>
            <a:prstDash val="lg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6"/>
          <p:cNvSpPr txBox="1"/>
          <p:nvPr>
            <p:ph type="title"/>
          </p:nvPr>
        </p:nvSpPr>
        <p:spPr>
          <a:xfrm>
            <a:off x="267300" y="238825"/>
            <a:ext cx="6021300" cy="5778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solidFill>
                  <a:srgbClr val="616262"/>
                </a:solidFill>
              </a:rPr>
              <a:t>Deep Learning-</a:t>
            </a:r>
            <a:r>
              <a:rPr lang="en">
                <a:solidFill>
                  <a:srgbClr val="616262"/>
                </a:solidFill>
              </a:rPr>
              <a:t>CNN</a:t>
            </a:r>
            <a:endParaRPr>
              <a:solidFill>
                <a:srgbClr val="616262"/>
              </a:solidFill>
            </a:endParaRPr>
          </a:p>
        </p:txBody>
      </p:sp>
      <p:sp>
        <p:nvSpPr>
          <p:cNvPr id="578" name="Google Shape;578;p46"/>
          <p:cNvSpPr/>
          <p:nvPr/>
        </p:nvSpPr>
        <p:spPr>
          <a:xfrm>
            <a:off x="6177825" y="566350"/>
            <a:ext cx="1254300" cy="245100"/>
          </a:xfrm>
          <a:prstGeom prst="rect">
            <a:avLst/>
          </a:prstGeom>
          <a:solidFill>
            <a:srgbClr val="FFFFFF"/>
          </a:solidFill>
          <a:ln cap="flat" cmpd="sng" w="1905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Input matrix</a:t>
            </a:r>
            <a:endParaRPr b="1" sz="1200"/>
          </a:p>
        </p:txBody>
      </p:sp>
      <p:sp>
        <p:nvSpPr>
          <p:cNvPr id="579" name="Google Shape;579;p46"/>
          <p:cNvSpPr/>
          <p:nvPr/>
        </p:nvSpPr>
        <p:spPr>
          <a:xfrm>
            <a:off x="6251625" y="1033188"/>
            <a:ext cx="1106700" cy="344100"/>
          </a:xfrm>
          <a:prstGeom prst="roundRect">
            <a:avLst>
              <a:gd fmla="val 16667" name="adj"/>
            </a:avLst>
          </a:prstGeom>
          <a:solidFill>
            <a:srgbClr val="4A86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rPr>
              <a:t>Embedding</a:t>
            </a:r>
            <a:endParaRPr b="1" sz="1100">
              <a:solidFill>
                <a:srgbClr val="FFFFFF"/>
              </a:solidFill>
            </a:endParaRPr>
          </a:p>
        </p:txBody>
      </p:sp>
      <p:sp>
        <p:nvSpPr>
          <p:cNvPr id="580" name="Google Shape;580;p46"/>
          <p:cNvSpPr/>
          <p:nvPr/>
        </p:nvSpPr>
        <p:spPr>
          <a:xfrm>
            <a:off x="6023775" y="1599038"/>
            <a:ext cx="1562400" cy="344100"/>
          </a:xfrm>
          <a:prstGeom prst="roundRect">
            <a:avLst>
              <a:gd fmla="val 16667" name="adj"/>
            </a:avLst>
          </a:prstGeom>
          <a:solidFill>
            <a:srgbClr val="98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rPr>
              <a:t>Spatial Dropout 1D</a:t>
            </a:r>
            <a:endParaRPr b="1" sz="1100">
              <a:solidFill>
                <a:srgbClr val="FFFFFF"/>
              </a:solidFill>
            </a:endParaRPr>
          </a:p>
        </p:txBody>
      </p:sp>
      <p:sp>
        <p:nvSpPr>
          <p:cNvPr id="581" name="Google Shape;581;p46"/>
          <p:cNvSpPr/>
          <p:nvPr/>
        </p:nvSpPr>
        <p:spPr>
          <a:xfrm>
            <a:off x="5853225" y="2215300"/>
            <a:ext cx="1903500" cy="344100"/>
          </a:xfrm>
          <a:prstGeom prst="roundRect">
            <a:avLst>
              <a:gd fmla="val 16667" name="adj"/>
            </a:avLst>
          </a:prstGeom>
          <a:solidFill>
            <a:srgbClr val="F1C23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rPr>
              <a:t>Bidirectional GRU</a:t>
            </a:r>
            <a:endParaRPr b="1" sz="1100">
              <a:solidFill>
                <a:srgbClr val="FFFFFF"/>
              </a:solidFill>
            </a:endParaRPr>
          </a:p>
        </p:txBody>
      </p:sp>
      <p:sp>
        <p:nvSpPr>
          <p:cNvPr id="582" name="Google Shape;582;p46"/>
          <p:cNvSpPr/>
          <p:nvPr/>
        </p:nvSpPr>
        <p:spPr>
          <a:xfrm>
            <a:off x="6361425" y="4544825"/>
            <a:ext cx="887100" cy="296400"/>
          </a:xfrm>
          <a:prstGeom prst="roundRect">
            <a:avLst>
              <a:gd fmla="val 16667" name="adj"/>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rPr>
              <a:t>Output</a:t>
            </a:r>
            <a:endParaRPr b="1" sz="1100">
              <a:solidFill>
                <a:srgbClr val="FFFFFF"/>
              </a:solidFill>
            </a:endParaRPr>
          </a:p>
        </p:txBody>
      </p:sp>
      <p:cxnSp>
        <p:nvCxnSpPr>
          <p:cNvPr id="583" name="Google Shape;583;p46"/>
          <p:cNvCxnSpPr/>
          <p:nvPr/>
        </p:nvCxnSpPr>
        <p:spPr>
          <a:xfrm flipH="1">
            <a:off x="6802575" y="4330700"/>
            <a:ext cx="4800" cy="181200"/>
          </a:xfrm>
          <a:prstGeom prst="straightConnector1">
            <a:avLst/>
          </a:prstGeom>
          <a:noFill/>
          <a:ln cap="flat" cmpd="sng" w="19050">
            <a:solidFill>
              <a:srgbClr val="3C78D8"/>
            </a:solidFill>
            <a:prstDash val="solid"/>
            <a:round/>
            <a:headEnd len="med" w="med" type="none"/>
            <a:tailEnd len="med" w="med" type="triangle"/>
          </a:ln>
        </p:spPr>
      </p:cxnSp>
      <p:cxnSp>
        <p:nvCxnSpPr>
          <p:cNvPr id="584" name="Google Shape;584;p46"/>
          <p:cNvCxnSpPr/>
          <p:nvPr/>
        </p:nvCxnSpPr>
        <p:spPr>
          <a:xfrm flipH="1">
            <a:off x="6802575" y="3761775"/>
            <a:ext cx="4800" cy="181200"/>
          </a:xfrm>
          <a:prstGeom prst="straightConnector1">
            <a:avLst/>
          </a:prstGeom>
          <a:noFill/>
          <a:ln cap="flat" cmpd="sng" w="19050">
            <a:solidFill>
              <a:srgbClr val="3C78D8"/>
            </a:solidFill>
            <a:prstDash val="solid"/>
            <a:round/>
            <a:headEnd len="med" w="med" type="none"/>
            <a:tailEnd len="med" w="med" type="triangle"/>
          </a:ln>
        </p:spPr>
      </p:cxnSp>
      <p:cxnSp>
        <p:nvCxnSpPr>
          <p:cNvPr id="585" name="Google Shape;585;p46"/>
          <p:cNvCxnSpPr/>
          <p:nvPr/>
        </p:nvCxnSpPr>
        <p:spPr>
          <a:xfrm flipH="1">
            <a:off x="6802575" y="3198350"/>
            <a:ext cx="4800" cy="181200"/>
          </a:xfrm>
          <a:prstGeom prst="straightConnector1">
            <a:avLst/>
          </a:prstGeom>
          <a:noFill/>
          <a:ln cap="flat" cmpd="sng" w="19050">
            <a:solidFill>
              <a:srgbClr val="3C78D8"/>
            </a:solidFill>
            <a:prstDash val="solid"/>
            <a:round/>
            <a:headEnd len="med" w="med" type="none"/>
            <a:tailEnd len="med" w="med" type="triangle"/>
          </a:ln>
        </p:spPr>
      </p:cxnSp>
      <p:cxnSp>
        <p:nvCxnSpPr>
          <p:cNvPr id="586" name="Google Shape;586;p46"/>
          <p:cNvCxnSpPr/>
          <p:nvPr/>
        </p:nvCxnSpPr>
        <p:spPr>
          <a:xfrm flipH="1">
            <a:off x="6802575" y="2598650"/>
            <a:ext cx="4800" cy="181200"/>
          </a:xfrm>
          <a:prstGeom prst="straightConnector1">
            <a:avLst/>
          </a:prstGeom>
          <a:noFill/>
          <a:ln cap="flat" cmpd="sng" w="19050">
            <a:solidFill>
              <a:srgbClr val="3C78D8"/>
            </a:solidFill>
            <a:prstDash val="solid"/>
            <a:round/>
            <a:headEnd len="med" w="med" type="none"/>
            <a:tailEnd len="med" w="med" type="triangle"/>
          </a:ln>
        </p:spPr>
      </p:cxnSp>
      <p:cxnSp>
        <p:nvCxnSpPr>
          <p:cNvPr id="587" name="Google Shape;587;p46"/>
          <p:cNvCxnSpPr/>
          <p:nvPr/>
        </p:nvCxnSpPr>
        <p:spPr>
          <a:xfrm flipH="1">
            <a:off x="6802575" y="1948738"/>
            <a:ext cx="4800" cy="181200"/>
          </a:xfrm>
          <a:prstGeom prst="straightConnector1">
            <a:avLst/>
          </a:prstGeom>
          <a:noFill/>
          <a:ln cap="flat" cmpd="sng" w="19050">
            <a:solidFill>
              <a:srgbClr val="3C78D8"/>
            </a:solidFill>
            <a:prstDash val="solid"/>
            <a:round/>
            <a:headEnd len="med" w="med" type="none"/>
            <a:tailEnd len="med" w="med" type="triangle"/>
          </a:ln>
        </p:spPr>
      </p:cxnSp>
      <p:cxnSp>
        <p:nvCxnSpPr>
          <p:cNvPr id="588" name="Google Shape;588;p46"/>
          <p:cNvCxnSpPr/>
          <p:nvPr/>
        </p:nvCxnSpPr>
        <p:spPr>
          <a:xfrm flipH="1">
            <a:off x="6802575" y="1382900"/>
            <a:ext cx="4800" cy="181200"/>
          </a:xfrm>
          <a:prstGeom prst="straightConnector1">
            <a:avLst/>
          </a:prstGeom>
          <a:noFill/>
          <a:ln cap="flat" cmpd="sng" w="19050">
            <a:solidFill>
              <a:srgbClr val="3C78D8"/>
            </a:solidFill>
            <a:prstDash val="solid"/>
            <a:round/>
            <a:headEnd len="med" w="med" type="none"/>
            <a:tailEnd len="med" w="med" type="triangle"/>
          </a:ln>
        </p:spPr>
      </p:cxnSp>
      <p:cxnSp>
        <p:nvCxnSpPr>
          <p:cNvPr id="589" name="Google Shape;589;p46"/>
          <p:cNvCxnSpPr/>
          <p:nvPr/>
        </p:nvCxnSpPr>
        <p:spPr>
          <a:xfrm flipH="1">
            <a:off x="6802575" y="831725"/>
            <a:ext cx="4800" cy="181200"/>
          </a:xfrm>
          <a:prstGeom prst="straightConnector1">
            <a:avLst/>
          </a:prstGeom>
          <a:noFill/>
          <a:ln cap="flat" cmpd="sng" w="19050">
            <a:solidFill>
              <a:srgbClr val="3C78D8"/>
            </a:solidFill>
            <a:prstDash val="solid"/>
            <a:round/>
            <a:headEnd len="med" w="med" type="none"/>
            <a:tailEnd len="med" w="med" type="triangle"/>
          </a:ln>
        </p:spPr>
      </p:cxnSp>
      <p:sp>
        <p:nvSpPr>
          <p:cNvPr id="590" name="Google Shape;590;p46"/>
          <p:cNvSpPr txBox="1"/>
          <p:nvPr/>
        </p:nvSpPr>
        <p:spPr>
          <a:xfrm>
            <a:off x="5673725" y="99500"/>
            <a:ext cx="2399100" cy="24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CNN Model</a:t>
            </a:r>
            <a:endParaRPr/>
          </a:p>
        </p:txBody>
      </p:sp>
      <p:sp>
        <p:nvSpPr>
          <p:cNvPr id="591" name="Google Shape;591;p46"/>
          <p:cNvSpPr txBox="1"/>
          <p:nvPr/>
        </p:nvSpPr>
        <p:spPr>
          <a:xfrm>
            <a:off x="1128300" y="1235075"/>
            <a:ext cx="2717100" cy="3274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Capture spatial patterns in texts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Expressions of words, similar to ngrams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Useful in detecting toxic phrases and expressions used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92" name="Google Shape;592;p46"/>
          <p:cNvSpPr/>
          <p:nvPr/>
        </p:nvSpPr>
        <p:spPr>
          <a:xfrm>
            <a:off x="6219075" y="3398614"/>
            <a:ext cx="1171800" cy="3441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rPr>
              <a:t>Max Pooling</a:t>
            </a:r>
            <a:endParaRPr b="1" sz="1100">
              <a:solidFill>
                <a:srgbClr val="FFFFFF"/>
              </a:solidFill>
            </a:endParaRPr>
          </a:p>
        </p:txBody>
      </p:sp>
      <p:sp>
        <p:nvSpPr>
          <p:cNvPr id="593" name="Google Shape;593;p46"/>
          <p:cNvSpPr/>
          <p:nvPr/>
        </p:nvSpPr>
        <p:spPr>
          <a:xfrm>
            <a:off x="6023775" y="3953675"/>
            <a:ext cx="1562400" cy="344100"/>
          </a:xfrm>
          <a:prstGeom prst="roundRect">
            <a:avLst>
              <a:gd fmla="val 16667" name="adj"/>
            </a:avLst>
          </a:prstGeom>
          <a:solidFill>
            <a:srgbClr val="6AA84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rPr>
              <a:t>Average</a:t>
            </a:r>
            <a:r>
              <a:rPr b="1" lang="en" sz="1100">
                <a:solidFill>
                  <a:srgbClr val="FFFFFF"/>
                </a:solidFill>
              </a:rPr>
              <a:t> Pooling</a:t>
            </a:r>
            <a:endParaRPr b="1" sz="1100">
              <a:solidFill>
                <a:srgbClr val="FFFFFF"/>
              </a:solidFill>
            </a:endParaRPr>
          </a:p>
        </p:txBody>
      </p:sp>
      <p:sp>
        <p:nvSpPr>
          <p:cNvPr id="594" name="Google Shape;594;p46"/>
          <p:cNvSpPr/>
          <p:nvPr/>
        </p:nvSpPr>
        <p:spPr>
          <a:xfrm>
            <a:off x="6283750" y="2773825"/>
            <a:ext cx="1018800" cy="344100"/>
          </a:xfrm>
          <a:prstGeom prst="roundRect">
            <a:avLst>
              <a:gd fmla="val 16667" name="adj"/>
            </a:avLst>
          </a:prstGeom>
          <a:solidFill>
            <a:srgbClr val="45818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rPr>
              <a:t>Conv1D </a:t>
            </a:r>
            <a:endParaRPr b="1" sz="1100">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8" name="Shape 598"/>
        <p:cNvGrpSpPr/>
        <p:nvPr/>
      </p:nvGrpSpPr>
      <p:grpSpPr>
        <a:xfrm>
          <a:off x="0" y="0"/>
          <a:ext cx="0" cy="0"/>
          <a:chOff x="0" y="0"/>
          <a:chExt cx="0" cy="0"/>
        </a:xfrm>
      </p:grpSpPr>
      <p:sp>
        <p:nvSpPr>
          <p:cNvPr id="599" name="Google Shape;599;p47"/>
          <p:cNvSpPr txBox="1"/>
          <p:nvPr>
            <p:ph type="title"/>
          </p:nvPr>
        </p:nvSpPr>
        <p:spPr>
          <a:xfrm>
            <a:off x="285750" y="284906"/>
            <a:ext cx="8065500" cy="5778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solidFill>
                  <a:srgbClr val="616262"/>
                </a:solidFill>
              </a:rPr>
              <a:t>Deep Learning - Results</a:t>
            </a:r>
            <a:endParaRPr>
              <a:solidFill>
                <a:srgbClr val="616262"/>
              </a:solidFill>
            </a:endParaRPr>
          </a:p>
        </p:txBody>
      </p:sp>
      <p:pic>
        <p:nvPicPr>
          <p:cNvPr id="600" name="Google Shape;600;p47"/>
          <p:cNvPicPr preferRelativeResize="0"/>
          <p:nvPr/>
        </p:nvPicPr>
        <p:blipFill>
          <a:blip r:embed="rId3">
            <a:alphaModFix/>
          </a:blip>
          <a:stretch>
            <a:fillRect/>
          </a:stretch>
        </p:blipFill>
        <p:spPr>
          <a:xfrm>
            <a:off x="757374" y="862700"/>
            <a:ext cx="7629250" cy="37313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sp>
        <p:nvSpPr>
          <p:cNvPr id="605" name="Google Shape;605;p48"/>
          <p:cNvSpPr txBox="1"/>
          <p:nvPr>
            <p:ph type="title"/>
          </p:nvPr>
        </p:nvSpPr>
        <p:spPr>
          <a:xfrm>
            <a:off x="438150" y="0"/>
            <a:ext cx="7829100" cy="2481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accent1"/>
              </a:buClr>
              <a:buSzPts val="6600"/>
              <a:buFont typeface="Quattrocento Sans"/>
              <a:buNone/>
            </a:pPr>
            <a:r>
              <a:rPr lang="en" sz="6600">
                <a:solidFill>
                  <a:srgbClr val="616262"/>
                </a:solidFill>
                <a:latin typeface="Lato"/>
                <a:ea typeface="Lato"/>
                <a:cs typeface="Lato"/>
                <a:sym typeface="Lato"/>
              </a:rPr>
              <a:t>06</a:t>
            </a:r>
            <a:br>
              <a:rPr lang="en">
                <a:solidFill>
                  <a:srgbClr val="616262"/>
                </a:solidFill>
                <a:latin typeface="Lato"/>
                <a:ea typeface="Lato"/>
                <a:cs typeface="Lato"/>
                <a:sym typeface="Lato"/>
              </a:rPr>
            </a:br>
            <a:r>
              <a:rPr lang="en" sz="3600">
                <a:solidFill>
                  <a:srgbClr val="616262"/>
                </a:solidFill>
                <a:latin typeface="Lato"/>
                <a:ea typeface="Lato"/>
                <a:cs typeface="Lato"/>
                <a:sym typeface="Lato"/>
              </a:rPr>
              <a:t>Application</a:t>
            </a:r>
            <a:endParaRPr>
              <a:solidFill>
                <a:srgbClr val="616262"/>
              </a:solidFill>
              <a:latin typeface="Lato"/>
              <a:ea typeface="Lato"/>
              <a:cs typeface="Lato"/>
              <a:sym typeface="Lato"/>
            </a:endParaRPr>
          </a:p>
        </p:txBody>
      </p:sp>
      <p:sp>
        <p:nvSpPr>
          <p:cNvPr id="606" name="Google Shape;606;p48"/>
          <p:cNvSpPr/>
          <p:nvPr/>
        </p:nvSpPr>
        <p:spPr>
          <a:xfrm>
            <a:off x="2686900" y="3392394"/>
            <a:ext cx="1590900" cy="4845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a:solidFill>
                  <a:srgbClr val="666666"/>
                </a:solidFill>
              </a:rPr>
              <a:t>Infrastructure</a:t>
            </a:r>
            <a:endParaRPr b="1" sz="1100">
              <a:solidFill>
                <a:srgbClr val="666666"/>
              </a:solidFill>
            </a:endParaRPr>
          </a:p>
          <a:p>
            <a:pPr indent="0" lvl="0" marL="0" marR="0" rtl="0" algn="ctr">
              <a:spcBef>
                <a:spcPts val="0"/>
              </a:spcBef>
              <a:spcAft>
                <a:spcPts val="0"/>
              </a:spcAft>
              <a:buNone/>
            </a:pPr>
            <a:r>
              <a:t/>
            </a:r>
            <a:endParaRPr b="1" sz="1400">
              <a:solidFill>
                <a:srgbClr val="666666"/>
              </a:solidFill>
            </a:endParaRPr>
          </a:p>
        </p:txBody>
      </p:sp>
      <p:grpSp>
        <p:nvGrpSpPr>
          <p:cNvPr id="607" name="Google Shape;607;p48"/>
          <p:cNvGrpSpPr/>
          <p:nvPr/>
        </p:nvGrpSpPr>
        <p:grpSpPr>
          <a:xfrm>
            <a:off x="5024219" y="2100793"/>
            <a:ext cx="1151775" cy="1154025"/>
            <a:chOff x="4709747" y="1208942"/>
            <a:chExt cx="1535700" cy="1538700"/>
          </a:xfrm>
        </p:grpSpPr>
        <p:sp>
          <p:nvSpPr>
            <p:cNvPr id="608" name="Google Shape;608;p48"/>
            <p:cNvSpPr/>
            <p:nvPr/>
          </p:nvSpPr>
          <p:spPr>
            <a:xfrm>
              <a:off x="4709747" y="1208942"/>
              <a:ext cx="1535700" cy="15387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609" name="Google Shape;609;p48"/>
            <p:cNvSpPr/>
            <p:nvPr/>
          </p:nvSpPr>
          <p:spPr>
            <a:xfrm>
              <a:off x="4850423" y="1345223"/>
              <a:ext cx="1254300" cy="1266000"/>
            </a:xfrm>
            <a:prstGeom prst="ellipse">
              <a:avLst/>
            </a:prstGeom>
            <a:solidFill>
              <a:srgbClr val="57687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grpSp>
      <p:sp>
        <p:nvSpPr>
          <p:cNvPr id="610" name="Google Shape;610;p48"/>
          <p:cNvSpPr/>
          <p:nvPr/>
        </p:nvSpPr>
        <p:spPr>
          <a:xfrm>
            <a:off x="4743196" y="3392394"/>
            <a:ext cx="1713900" cy="4845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Clr>
                <a:schemeClr val="dk1"/>
              </a:buClr>
              <a:buFont typeface="Arial"/>
              <a:buNone/>
            </a:pPr>
            <a:r>
              <a:rPr b="1" lang="en">
                <a:solidFill>
                  <a:srgbClr val="666666"/>
                </a:solidFill>
              </a:rPr>
              <a:t>Demo</a:t>
            </a:r>
            <a:endParaRPr b="1" sz="1100">
              <a:solidFill>
                <a:srgbClr val="666666"/>
              </a:solidFill>
            </a:endParaRPr>
          </a:p>
        </p:txBody>
      </p:sp>
      <p:grpSp>
        <p:nvGrpSpPr>
          <p:cNvPr id="611" name="Google Shape;611;p48"/>
          <p:cNvGrpSpPr/>
          <p:nvPr/>
        </p:nvGrpSpPr>
        <p:grpSpPr>
          <a:xfrm>
            <a:off x="2906501" y="2103812"/>
            <a:ext cx="1151775" cy="1154025"/>
            <a:chOff x="4709747" y="1208942"/>
            <a:chExt cx="1535700" cy="1538700"/>
          </a:xfrm>
        </p:grpSpPr>
        <p:sp>
          <p:nvSpPr>
            <p:cNvPr id="612" name="Google Shape;612;p48"/>
            <p:cNvSpPr/>
            <p:nvPr/>
          </p:nvSpPr>
          <p:spPr>
            <a:xfrm>
              <a:off x="4709747" y="1208942"/>
              <a:ext cx="1535700" cy="1538700"/>
            </a:xfrm>
            <a:prstGeom prst="ellipse">
              <a:avLst/>
            </a:prstGeom>
            <a:solidFill>
              <a:srgbClr val="57687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613" name="Google Shape;613;p48"/>
            <p:cNvSpPr/>
            <p:nvPr/>
          </p:nvSpPr>
          <p:spPr>
            <a:xfrm>
              <a:off x="4850423" y="1345223"/>
              <a:ext cx="1254300" cy="1266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grpSp>
      <p:sp>
        <p:nvSpPr>
          <p:cNvPr id="614" name="Google Shape;614;p48"/>
          <p:cNvSpPr/>
          <p:nvPr/>
        </p:nvSpPr>
        <p:spPr>
          <a:xfrm>
            <a:off x="5328559" y="2416260"/>
            <a:ext cx="543090" cy="529144"/>
          </a:xfrm>
          <a:custGeom>
            <a:rect b="b" l="l" r="r" t="t"/>
            <a:pathLst>
              <a:path extrusionOk="0" h="3436" w="3440">
                <a:moveTo>
                  <a:pt x="1723" y="1148"/>
                </a:moveTo>
                <a:lnTo>
                  <a:pt x="1664" y="1152"/>
                </a:lnTo>
                <a:lnTo>
                  <a:pt x="1607" y="1160"/>
                </a:lnTo>
                <a:lnTo>
                  <a:pt x="1552" y="1175"/>
                </a:lnTo>
                <a:lnTo>
                  <a:pt x="1500" y="1194"/>
                </a:lnTo>
                <a:lnTo>
                  <a:pt x="1449" y="1218"/>
                </a:lnTo>
                <a:lnTo>
                  <a:pt x="1402" y="1246"/>
                </a:lnTo>
                <a:lnTo>
                  <a:pt x="1358" y="1280"/>
                </a:lnTo>
                <a:lnTo>
                  <a:pt x="1318" y="1317"/>
                </a:lnTo>
                <a:lnTo>
                  <a:pt x="1280" y="1358"/>
                </a:lnTo>
                <a:lnTo>
                  <a:pt x="1247" y="1402"/>
                </a:lnTo>
                <a:lnTo>
                  <a:pt x="1219" y="1449"/>
                </a:lnTo>
                <a:lnTo>
                  <a:pt x="1194" y="1498"/>
                </a:lnTo>
                <a:lnTo>
                  <a:pt x="1174" y="1551"/>
                </a:lnTo>
                <a:lnTo>
                  <a:pt x="1161" y="1607"/>
                </a:lnTo>
                <a:lnTo>
                  <a:pt x="1152" y="1663"/>
                </a:lnTo>
                <a:lnTo>
                  <a:pt x="1149" y="1721"/>
                </a:lnTo>
                <a:lnTo>
                  <a:pt x="1152" y="1780"/>
                </a:lnTo>
                <a:lnTo>
                  <a:pt x="1161" y="1837"/>
                </a:lnTo>
                <a:lnTo>
                  <a:pt x="1174" y="1891"/>
                </a:lnTo>
                <a:lnTo>
                  <a:pt x="1194" y="1944"/>
                </a:lnTo>
                <a:lnTo>
                  <a:pt x="1219" y="1994"/>
                </a:lnTo>
                <a:lnTo>
                  <a:pt x="1247" y="2042"/>
                </a:lnTo>
                <a:lnTo>
                  <a:pt x="1280" y="2086"/>
                </a:lnTo>
                <a:lnTo>
                  <a:pt x="1318" y="2127"/>
                </a:lnTo>
                <a:lnTo>
                  <a:pt x="1358" y="2164"/>
                </a:lnTo>
                <a:lnTo>
                  <a:pt x="1402" y="2196"/>
                </a:lnTo>
                <a:lnTo>
                  <a:pt x="1449" y="2226"/>
                </a:lnTo>
                <a:lnTo>
                  <a:pt x="1500" y="2250"/>
                </a:lnTo>
                <a:lnTo>
                  <a:pt x="1552" y="2269"/>
                </a:lnTo>
                <a:lnTo>
                  <a:pt x="1607" y="2283"/>
                </a:lnTo>
                <a:lnTo>
                  <a:pt x="1664" y="2292"/>
                </a:lnTo>
                <a:lnTo>
                  <a:pt x="1723" y="2295"/>
                </a:lnTo>
                <a:lnTo>
                  <a:pt x="1782" y="2292"/>
                </a:lnTo>
                <a:lnTo>
                  <a:pt x="1838" y="2283"/>
                </a:lnTo>
                <a:lnTo>
                  <a:pt x="1893" y="2269"/>
                </a:lnTo>
                <a:lnTo>
                  <a:pt x="1946" y="2250"/>
                </a:lnTo>
                <a:lnTo>
                  <a:pt x="1996" y="2226"/>
                </a:lnTo>
                <a:lnTo>
                  <a:pt x="2044" y="2196"/>
                </a:lnTo>
                <a:lnTo>
                  <a:pt x="2088" y="2164"/>
                </a:lnTo>
                <a:lnTo>
                  <a:pt x="2128" y="2127"/>
                </a:lnTo>
                <a:lnTo>
                  <a:pt x="2166" y="2086"/>
                </a:lnTo>
                <a:lnTo>
                  <a:pt x="2198" y="2042"/>
                </a:lnTo>
                <a:lnTo>
                  <a:pt x="2227" y="1994"/>
                </a:lnTo>
                <a:lnTo>
                  <a:pt x="2251" y="1944"/>
                </a:lnTo>
                <a:lnTo>
                  <a:pt x="2271" y="1891"/>
                </a:lnTo>
                <a:lnTo>
                  <a:pt x="2285" y="1837"/>
                </a:lnTo>
                <a:lnTo>
                  <a:pt x="2294" y="1780"/>
                </a:lnTo>
                <a:lnTo>
                  <a:pt x="2296" y="1721"/>
                </a:lnTo>
                <a:lnTo>
                  <a:pt x="2294" y="1663"/>
                </a:lnTo>
                <a:lnTo>
                  <a:pt x="2285" y="1607"/>
                </a:lnTo>
                <a:lnTo>
                  <a:pt x="2271" y="1551"/>
                </a:lnTo>
                <a:lnTo>
                  <a:pt x="2251" y="1498"/>
                </a:lnTo>
                <a:lnTo>
                  <a:pt x="2227" y="1449"/>
                </a:lnTo>
                <a:lnTo>
                  <a:pt x="2198" y="1402"/>
                </a:lnTo>
                <a:lnTo>
                  <a:pt x="2166" y="1358"/>
                </a:lnTo>
                <a:lnTo>
                  <a:pt x="2128" y="1317"/>
                </a:lnTo>
                <a:lnTo>
                  <a:pt x="2088" y="1280"/>
                </a:lnTo>
                <a:lnTo>
                  <a:pt x="2044" y="1246"/>
                </a:lnTo>
                <a:lnTo>
                  <a:pt x="1996" y="1218"/>
                </a:lnTo>
                <a:lnTo>
                  <a:pt x="1946" y="1194"/>
                </a:lnTo>
                <a:lnTo>
                  <a:pt x="1893" y="1175"/>
                </a:lnTo>
                <a:lnTo>
                  <a:pt x="1838" y="1160"/>
                </a:lnTo>
                <a:lnTo>
                  <a:pt x="1782" y="1152"/>
                </a:lnTo>
                <a:lnTo>
                  <a:pt x="1723" y="1148"/>
                </a:lnTo>
                <a:close/>
                <a:moveTo>
                  <a:pt x="1727" y="0"/>
                </a:moveTo>
                <a:lnTo>
                  <a:pt x="1727" y="0"/>
                </a:lnTo>
                <a:lnTo>
                  <a:pt x="1824" y="3"/>
                </a:lnTo>
                <a:lnTo>
                  <a:pt x="1921" y="11"/>
                </a:lnTo>
                <a:lnTo>
                  <a:pt x="1941" y="16"/>
                </a:lnTo>
                <a:lnTo>
                  <a:pt x="1960" y="25"/>
                </a:lnTo>
                <a:lnTo>
                  <a:pt x="1975" y="38"/>
                </a:lnTo>
                <a:lnTo>
                  <a:pt x="1989" y="52"/>
                </a:lnTo>
                <a:lnTo>
                  <a:pt x="1998" y="70"/>
                </a:lnTo>
                <a:lnTo>
                  <a:pt x="2004" y="90"/>
                </a:lnTo>
                <a:lnTo>
                  <a:pt x="2005" y="111"/>
                </a:lnTo>
                <a:lnTo>
                  <a:pt x="2005" y="155"/>
                </a:lnTo>
                <a:lnTo>
                  <a:pt x="2010" y="197"/>
                </a:lnTo>
                <a:lnTo>
                  <a:pt x="2020" y="239"/>
                </a:lnTo>
                <a:lnTo>
                  <a:pt x="2033" y="279"/>
                </a:lnTo>
                <a:lnTo>
                  <a:pt x="2051" y="317"/>
                </a:lnTo>
                <a:lnTo>
                  <a:pt x="2073" y="353"/>
                </a:lnTo>
                <a:lnTo>
                  <a:pt x="2099" y="385"/>
                </a:lnTo>
                <a:lnTo>
                  <a:pt x="2129" y="416"/>
                </a:lnTo>
                <a:lnTo>
                  <a:pt x="2162" y="442"/>
                </a:lnTo>
                <a:lnTo>
                  <a:pt x="2198" y="465"/>
                </a:lnTo>
                <a:lnTo>
                  <a:pt x="2237" y="484"/>
                </a:lnTo>
                <a:lnTo>
                  <a:pt x="2277" y="498"/>
                </a:lnTo>
                <a:lnTo>
                  <a:pt x="2318" y="507"/>
                </a:lnTo>
                <a:lnTo>
                  <a:pt x="2360" y="512"/>
                </a:lnTo>
                <a:lnTo>
                  <a:pt x="2403" y="511"/>
                </a:lnTo>
                <a:lnTo>
                  <a:pt x="2446" y="505"/>
                </a:lnTo>
                <a:lnTo>
                  <a:pt x="2488" y="496"/>
                </a:lnTo>
                <a:lnTo>
                  <a:pt x="2528" y="482"/>
                </a:lnTo>
                <a:lnTo>
                  <a:pt x="2567" y="464"/>
                </a:lnTo>
                <a:lnTo>
                  <a:pt x="2603" y="443"/>
                </a:lnTo>
                <a:lnTo>
                  <a:pt x="2636" y="417"/>
                </a:lnTo>
                <a:lnTo>
                  <a:pt x="2667" y="389"/>
                </a:lnTo>
                <a:lnTo>
                  <a:pt x="2683" y="374"/>
                </a:lnTo>
                <a:lnTo>
                  <a:pt x="2700" y="364"/>
                </a:lnTo>
                <a:lnTo>
                  <a:pt x="2719" y="358"/>
                </a:lnTo>
                <a:lnTo>
                  <a:pt x="2739" y="357"/>
                </a:lnTo>
                <a:lnTo>
                  <a:pt x="2760" y="359"/>
                </a:lnTo>
                <a:lnTo>
                  <a:pt x="2779" y="367"/>
                </a:lnTo>
                <a:lnTo>
                  <a:pt x="2797" y="378"/>
                </a:lnTo>
                <a:lnTo>
                  <a:pt x="2871" y="440"/>
                </a:lnTo>
                <a:lnTo>
                  <a:pt x="2940" y="507"/>
                </a:lnTo>
                <a:lnTo>
                  <a:pt x="3007" y="578"/>
                </a:lnTo>
                <a:lnTo>
                  <a:pt x="3070" y="652"/>
                </a:lnTo>
                <a:lnTo>
                  <a:pt x="3080" y="670"/>
                </a:lnTo>
                <a:lnTo>
                  <a:pt x="3088" y="689"/>
                </a:lnTo>
                <a:lnTo>
                  <a:pt x="3090" y="709"/>
                </a:lnTo>
                <a:lnTo>
                  <a:pt x="3089" y="729"/>
                </a:lnTo>
                <a:lnTo>
                  <a:pt x="3082" y="749"/>
                </a:lnTo>
                <a:lnTo>
                  <a:pt x="3073" y="767"/>
                </a:lnTo>
                <a:lnTo>
                  <a:pt x="3059" y="783"/>
                </a:lnTo>
                <a:lnTo>
                  <a:pt x="3029" y="813"/>
                </a:lnTo>
                <a:lnTo>
                  <a:pt x="3002" y="847"/>
                </a:lnTo>
                <a:lnTo>
                  <a:pt x="2981" y="883"/>
                </a:lnTo>
                <a:lnTo>
                  <a:pt x="2963" y="920"/>
                </a:lnTo>
                <a:lnTo>
                  <a:pt x="2950" y="960"/>
                </a:lnTo>
                <a:lnTo>
                  <a:pt x="2940" y="1000"/>
                </a:lnTo>
                <a:lnTo>
                  <a:pt x="2936" y="1042"/>
                </a:lnTo>
                <a:lnTo>
                  <a:pt x="2935" y="1083"/>
                </a:lnTo>
                <a:lnTo>
                  <a:pt x="2940" y="1125"/>
                </a:lnTo>
                <a:lnTo>
                  <a:pt x="2949" y="1166"/>
                </a:lnTo>
                <a:lnTo>
                  <a:pt x="2962" y="1207"/>
                </a:lnTo>
                <a:lnTo>
                  <a:pt x="2982" y="1248"/>
                </a:lnTo>
                <a:lnTo>
                  <a:pt x="3008" y="1286"/>
                </a:lnTo>
                <a:lnTo>
                  <a:pt x="3036" y="1321"/>
                </a:lnTo>
                <a:lnTo>
                  <a:pt x="3069" y="1351"/>
                </a:lnTo>
                <a:lnTo>
                  <a:pt x="3103" y="1379"/>
                </a:lnTo>
                <a:lnTo>
                  <a:pt x="3142" y="1401"/>
                </a:lnTo>
                <a:lnTo>
                  <a:pt x="3183" y="1418"/>
                </a:lnTo>
                <a:lnTo>
                  <a:pt x="3228" y="1432"/>
                </a:lnTo>
                <a:lnTo>
                  <a:pt x="3273" y="1440"/>
                </a:lnTo>
                <a:lnTo>
                  <a:pt x="3319" y="1443"/>
                </a:lnTo>
                <a:lnTo>
                  <a:pt x="3340" y="1445"/>
                </a:lnTo>
                <a:lnTo>
                  <a:pt x="3361" y="1451"/>
                </a:lnTo>
                <a:lnTo>
                  <a:pt x="3381" y="1461"/>
                </a:lnTo>
                <a:lnTo>
                  <a:pt x="3399" y="1473"/>
                </a:lnTo>
                <a:lnTo>
                  <a:pt x="3414" y="1489"/>
                </a:lnTo>
                <a:lnTo>
                  <a:pt x="3424" y="1507"/>
                </a:lnTo>
                <a:lnTo>
                  <a:pt x="3430" y="1527"/>
                </a:lnTo>
                <a:lnTo>
                  <a:pt x="3438" y="1624"/>
                </a:lnTo>
                <a:lnTo>
                  <a:pt x="3440" y="1723"/>
                </a:lnTo>
                <a:lnTo>
                  <a:pt x="3437" y="1821"/>
                </a:lnTo>
                <a:lnTo>
                  <a:pt x="3429" y="1918"/>
                </a:lnTo>
                <a:lnTo>
                  <a:pt x="3424" y="1939"/>
                </a:lnTo>
                <a:lnTo>
                  <a:pt x="3415" y="1958"/>
                </a:lnTo>
                <a:lnTo>
                  <a:pt x="3402" y="1973"/>
                </a:lnTo>
                <a:lnTo>
                  <a:pt x="3387" y="1986"/>
                </a:lnTo>
                <a:lnTo>
                  <a:pt x="3369" y="1995"/>
                </a:lnTo>
                <a:lnTo>
                  <a:pt x="3349" y="2002"/>
                </a:lnTo>
                <a:lnTo>
                  <a:pt x="3329" y="2002"/>
                </a:lnTo>
                <a:lnTo>
                  <a:pt x="3307" y="2002"/>
                </a:lnTo>
                <a:lnTo>
                  <a:pt x="3261" y="2004"/>
                </a:lnTo>
                <a:lnTo>
                  <a:pt x="3217" y="2012"/>
                </a:lnTo>
                <a:lnTo>
                  <a:pt x="3175" y="2026"/>
                </a:lnTo>
                <a:lnTo>
                  <a:pt x="3134" y="2044"/>
                </a:lnTo>
                <a:lnTo>
                  <a:pt x="3096" y="2066"/>
                </a:lnTo>
                <a:lnTo>
                  <a:pt x="3060" y="2092"/>
                </a:lnTo>
                <a:lnTo>
                  <a:pt x="3028" y="2123"/>
                </a:lnTo>
                <a:lnTo>
                  <a:pt x="2999" y="2156"/>
                </a:lnTo>
                <a:lnTo>
                  <a:pt x="2975" y="2194"/>
                </a:lnTo>
                <a:lnTo>
                  <a:pt x="2955" y="2234"/>
                </a:lnTo>
                <a:lnTo>
                  <a:pt x="2940" y="2275"/>
                </a:lnTo>
                <a:lnTo>
                  <a:pt x="2931" y="2317"/>
                </a:lnTo>
                <a:lnTo>
                  <a:pt x="2927" y="2359"/>
                </a:lnTo>
                <a:lnTo>
                  <a:pt x="2927" y="2401"/>
                </a:lnTo>
                <a:lnTo>
                  <a:pt x="2931" y="2443"/>
                </a:lnTo>
                <a:lnTo>
                  <a:pt x="2940" y="2484"/>
                </a:lnTo>
                <a:lnTo>
                  <a:pt x="2954" y="2524"/>
                </a:lnTo>
                <a:lnTo>
                  <a:pt x="2972" y="2562"/>
                </a:lnTo>
                <a:lnTo>
                  <a:pt x="2994" y="2599"/>
                </a:lnTo>
                <a:lnTo>
                  <a:pt x="3020" y="2632"/>
                </a:lnTo>
                <a:lnTo>
                  <a:pt x="3052" y="2663"/>
                </a:lnTo>
                <a:lnTo>
                  <a:pt x="3066" y="2679"/>
                </a:lnTo>
                <a:lnTo>
                  <a:pt x="3075" y="2696"/>
                </a:lnTo>
                <a:lnTo>
                  <a:pt x="3081" y="2716"/>
                </a:lnTo>
                <a:lnTo>
                  <a:pt x="3082" y="2736"/>
                </a:lnTo>
                <a:lnTo>
                  <a:pt x="3080" y="2756"/>
                </a:lnTo>
                <a:lnTo>
                  <a:pt x="3073" y="2776"/>
                </a:lnTo>
                <a:lnTo>
                  <a:pt x="3061" y="2794"/>
                </a:lnTo>
                <a:lnTo>
                  <a:pt x="2998" y="2868"/>
                </a:lnTo>
                <a:lnTo>
                  <a:pt x="2931" y="2939"/>
                </a:lnTo>
                <a:lnTo>
                  <a:pt x="2858" y="3005"/>
                </a:lnTo>
                <a:lnTo>
                  <a:pt x="2784" y="3068"/>
                </a:lnTo>
                <a:lnTo>
                  <a:pt x="2766" y="3079"/>
                </a:lnTo>
                <a:lnTo>
                  <a:pt x="2747" y="3086"/>
                </a:lnTo>
                <a:lnTo>
                  <a:pt x="2727" y="3088"/>
                </a:lnTo>
                <a:lnTo>
                  <a:pt x="2707" y="3087"/>
                </a:lnTo>
                <a:lnTo>
                  <a:pt x="2687" y="3081"/>
                </a:lnTo>
                <a:lnTo>
                  <a:pt x="2670" y="3072"/>
                </a:lnTo>
                <a:lnTo>
                  <a:pt x="2653" y="3058"/>
                </a:lnTo>
                <a:lnTo>
                  <a:pt x="2624" y="3028"/>
                </a:lnTo>
                <a:lnTo>
                  <a:pt x="2591" y="3003"/>
                </a:lnTo>
                <a:lnTo>
                  <a:pt x="2554" y="2982"/>
                </a:lnTo>
                <a:lnTo>
                  <a:pt x="2516" y="2964"/>
                </a:lnTo>
                <a:lnTo>
                  <a:pt x="2476" y="2951"/>
                </a:lnTo>
                <a:lnTo>
                  <a:pt x="2434" y="2941"/>
                </a:lnTo>
                <a:lnTo>
                  <a:pt x="2392" y="2936"/>
                </a:lnTo>
                <a:lnTo>
                  <a:pt x="2350" y="2935"/>
                </a:lnTo>
                <a:lnTo>
                  <a:pt x="2308" y="2939"/>
                </a:lnTo>
                <a:lnTo>
                  <a:pt x="2267" y="2948"/>
                </a:lnTo>
                <a:lnTo>
                  <a:pt x="2228" y="2961"/>
                </a:lnTo>
                <a:lnTo>
                  <a:pt x="2185" y="2981"/>
                </a:lnTo>
                <a:lnTo>
                  <a:pt x="2146" y="3006"/>
                </a:lnTo>
                <a:lnTo>
                  <a:pt x="2111" y="3036"/>
                </a:lnTo>
                <a:lnTo>
                  <a:pt x="2079" y="3069"/>
                </a:lnTo>
                <a:lnTo>
                  <a:pt x="2052" y="3106"/>
                </a:lnTo>
                <a:lnTo>
                  <a:pt x="2030" y="3146"/>
                </a:lnTo>
                <a:lnTo>
                  <a:pt x="2012" y="3189"/>
                </a:lnTo>
                <a:lnTo>
                  <a:pt x="2001" y="3233"/>
                </a:lnTo>
                <a:lnTo>
                  <a:pt x="1993" y="3280"/>
                </a:lnTo>
                <a:lnTo>
                  <a:pt x="1992" y="3327"/>
                </a:lnTo>
                <a:lnTo>
                  <a:pt x="1990" y="3351"/>
                </a:lnTo>
                <a:lnTo>
                  <a:pt x="1982" y="3373"/>
                </a:lnTo>
                <a:lnTo>
                  <a:pt x="1969" y="3393"/>
                </a:lnTo>
                <a:lnTo>
                  <a:pt x="1951" y="3409"/>
                </a:lnTo>
                <a:lnTo>
                  <a:pt x="1931" y="3419"/>
                </a:lnTo>
                <a:lnTo>
                  <a:pt x="1907" y="3426"/>
                </a:lnTo>
                <a:lnTo>
                  <a:pt x="1812" y="3433"/>
                </a:lnTo>
                <a:lnTo>
                  <a:pt x="1717" y="3436"/>
                </a:lnTo>
                <a:lnTo>
                  <a:pt x="1619" y="3433"/>
                </a:lnTo>
                <a:lnTo>
                  <a:pt x="1520" y="3425"/>
                </a:lnTo>
                <a:lnTo>
                  <a:pt x="1499" y="3419"/>
                </a:lnTo>
                <a:lnTo>
                  <a:pt x="1481" y="3411"/>
                </a:lnTo>
                <a:lnTo>
                  <a:pt x="1465" y="3398"/>
                </a:lnTo>
                <a:lnTo>
                  <a:pt x="1451" y="3383"/>
                </a:lnTo>
                <a:lnTo>
                  <a:pt x="1442" y="3365"/>
                </a:lnTo>
                <a:lnTo>
                  <a:pt x="1436" y="3345"/>
                </a:lnTo>
                <a:lnTo>
                  <a:pt x="1435" y="3324"/>
                </a:lnTo>
                <a:lnTo>
                  <a:pt x="1435" y="3281"/>
                </a:lnTo>
                <a:lnTo>
                  <a:pt x="1430" y="3238"/>
                </a:lnTo>
                <a:lnTo>
                  <a:pt x="1421" y="3197"/>
                </a:lnTo>
                <a:lnTo>
                  <a:pt x="1407" y="3157"/>
                </a:lnTo>
                <a:lnTo>
                  <a:pt x="1389" y="3119"/>
                </a:lnTo>
                <a:lnTo>
                  <a:pt x="1366" y="3083"/>
                </a:lnTo>
                <a:lnTo>
                  <a:pt x="1341" y="3051"/>
                </a:lnTo>
                <a:lnTo>
                  <a:pt x="1311" y="3020"/>
                </a:lnTo>
                <a:lnTo>
                  <a:pt x="1278" y="2994"/>
                </a:lnTo>
                <a:lnTo>
                  <a:pt x="1242" y="2971"/>
                </a:lnTo>
                <a:lnTo>
                  <a:pt x="1203" y="2952"/>
                </a:lnTo>
                <a:lnTo>
                  <a:pt x="1163" y="2937"/>
                </a:lnTo>
                <a:lnTo>
                  <a:pt x="1122" y="2929"/>
                </a:lnTo>
                <a:lnTo>
                  <a:pt x="1080" y="2924"/>
                </a:lnTo>
                <a:lnTo>
                  <a:pt x="1037" y="2925"/>
                </a:lnTo>
                <a:lnTo>
                  <a:pt x="994" y="2931"/>
                </a:lnTo>
                <a:lnTo>
                  <a:pt x="952" y="2940"/>
                </a:lnTo>
                <a:lnTo>
                  <a:pt x="912" y="2954"/>
                </a:lnTo>
                <a:lnTo>
                  <a:pt x="873" y="2971"/>
                </a:lnTo>
                <a:lnTo>
                  <a:pt x="837" y="2993"/>
                </a:lnTo>
                <a:lnTo>
                  <a:pt x="804" y="3018"/>
                </a:lnTo>
                <a:lnTo>
                  <a:pt x="773" y="3047"/>
                </a:lnTo>
                <a:lnTo>
                  <a:pt x="758" y="3062"/>
                </a:lnTo>
                <a:lnTo>
                  <a:pt x="740" y="3072"/>
                </a:lnTo>
                <a:lnTo>
                  <a:pt x="720" y="3078"/>
                </a:lnTo>
                <a:lnTo>
                  <a:pt x="700" y="3079"/>
                </a:lnTo>
                <a:lnTo>
                  <a:pt x="680" y="3077"/>
                </a:lnTo>
                <a:lnTo>
                  <a:pt x="661" y="3069"/>
                </a:lnTo>
                <a:lnTo>
                  <a:pt x="643" y="3058"/>
                </a:lnTo>
                <a:lnTo>
                  <a:pt x="569" y="2995"/>
                </a:lnTo>
                <a:lnTo>
                  <a:pt x="499" y="2929"/>
                </a:lnTo>
                <a:lnTo>
                  <a:pt x="433" y="2857"/>
                </a:lnTo>
                <a:lnTo>
                  <a:pt x="370" y="2783"/>
                </a:lnTo>
                <a:lnTo>
                  <a:pt x="360" y="2765"/>
                </a:lnTo>
                <a:lnTo>
                  <a:pt x="353" y="2746"/>
                </a:lnTo>
                <a:lnTo>
                  <a:pt x="350" y="2726"/>
                </a:lnTo>
                <a:lnTo>
                  <a:pt x="351" y="2706"/>
                </a:lnTo>
                <a:lnTo>
                  <a:pt x="358" y="2687"/>
                </a:lnTo>
                <a:lnTo>
                  <a:pt x="367" y="2669"/>
                </a:lnTo>
                <a:lnTo>
                  <a:pt x="381" y="2653"/>
                </a:lnTo>
                <a:lnTo>
                  <a:pt x="411" y="2623"/>
                </a:lnTo>
                <a:lnTo>
                  <a:pt x="437" y="2589"/>
                </a:lnTo>
                <a:lnTo>
                  <a:pt x="459" y="2553"/>
                </a:lnTo>
                <a:lnTo>
                  <a:pt x="477" y="2516"/>
                </a:lnTo>
                <a:lnTo>
                  <a:pt x="490" y="2476"/>
                </a:lnTo>
                <a:lnTo>
                  <a:pt x="500" y="2435"/>
                </a:lnTo>
                <a:lnTo>
                  <a:pt x="504" y="2394"/>
                </a:lnTo>
                <a:lnTo>
                  <a:pt x="505" y="2352"/>
                </a:lnTo>
                <a:lnTo>
                  <a:pt x="500" y="2311"/>
                </a:lnTo>
                <a:lnTo>
                  <a:pt x="491" y="2269"/>
                </a:lnTo>
                <a:lnTo>
                  <a:pt x="477" y="2229"/>
                </a:lnTo>
                <a:lnTo>
                  <a:pt x="457" y="2187"/>
                </a:lnTo>
                <a:lnTo>
                  <a:pt x="431" y="2148"/>
                </a:lnTo>
                <a:lnTo>
                  <a:pt x="402" y="2112"/>
                </a:lnTo>
                <a:lnTo>
                  <a:pt x="369" y="2082"/>
                </a:lnTo>
                <a:lnTo>
                  <a:pt x="334" y="2054"/>
                </a:lnTo>
                <a:lnTo>
                  <a:pt x="295" y="2032"/>
                </a:lnTo>
                <a:lnTo>
                  <a:pt x="255" y="2014"/>
                </a:lnTo>
                <a:lnTo>
                  <a:pt x="212" y="2002"/>
                </a:lnTo>
                <a:lnTo>
                  <a:pt x="168" y="1995"/>
                </a:lnTo>
                <a:lnTo>
                  <a:pt x="123" y="1993"/>
                </a:lnTo>
                <a:lnTo>
                  <a:pt x="102" y="1991"/>
                </a:lnTo>
                <a:lnTo>
                  <a:pt x="80" y="1985"/>
                </a:lnTo>
                <a:lnTo>
                  <a:pt x="60" y="1975"/>
                </a:lnTo>
                <a:lnTo>
                  <a:pt x="41" y="1963"/>
                </a:lnTo>
                <a:lnTo>
                  <a:pt x="26" y="1947"/>
                </a:lnTo>
                <a:lnTo>
                  <a:pt x="16" y="1928"/>
                </a:lnTo>
                <a:lnTo>
                  <a:pt x="11" y="1908"/>
                </a:lnTo>
                <a:lnTo>
                  <a:pt x="2" y="1810"/>
                </a:lnTo>
                <a:lnTo>
                  <a:pt x="0" y="1714"/>
                </a:lnTo>
                <a:lnTo>
                  <a:pt x="0" y="1713"/>
                </a:lnTo>
                <a:lnTo>
                  <a:pt x="2" y="1615"/>
                </a:lnTo>
                <a:lnTo>
                  <a:pt x="12" y="1518"/>
                </a:lnTo>
                <a:lnTo>
                  <a:pt x="16" y="1497"/>
                </a:lnTo>
                <a:lnTo>
                  <a:pt x="24" y="1479"/>
                </a:lnTo>
                <a:lnTo>
                  <a:pt x="36" y="1464"/>
                </a:lnTo>
                <a:lnTo>
                  <a:pt x="51" y="1450"/>
                </a:lnTo>
                <a:lnTo>
                  <a:pt x="68" y="1441"/>
                </a:lnTo>
                <a:lnTo>
                  <a:pt x="88" y="1435"/>
                </a:lnTo>
                <a:lnTo>
                  <a:pt x="110" y="1433"/>
                </a:lnTo>
                <a:lnTo>
                  <a:pt x="160" y="1431"/>
                </a:lnTo>
                <a:lnTo>
                  <a:pt x="208" y="1423"/>
                </a:lnTo>
                <a:lnTo>
                  <a:pt x="255" y="1410"/>
                </a:lnTo>
                <a:lnTo>
                  <a:pt x="298" y="1392"/>
                </a:lnTo>
                <a:lnTo>
                  <a:pt x="339" y="1370"/>
                </a:lnTo>
                <a:lnTo>
                  <a:pt x="376" y="1344"/>
                </a:lnTo>
                <a:lnTo>
                  <a:pt x="409" y="1313"/>
                </a:lnTo>
                <a:lnTo>
                  <a:pt x="439" y="1280"/>
                </a:lnTo>
                <a:lnTo>
                  <a:pt x="464" y="1242"/>
                </a:lnTo>
                <a:lnTo>
                  <a:pt x="485" y="1201"/>
                </a:lnTo>
                <a:lnTo>
                  <a:pt x="499" y="1160"/>
                </a:lnTo>
                <a:lnTo>
                  <a:pt x="509" y="1119"/>
                </a:lnTo>
                <a:lnTo>
                  <a:pt x="514" y="1077"/>
                </a:lnTo>
                <a:lnTo>
                  <a:pt x="514" y="1035"/>
                </a:lnTo>
                <a:lnTo>
                  <a:pt x="509" y="993"/>
                </a:lnTo>
                <a:lnTo>
                  <a:pt x="500" y="952"/>
                </a:lnTo>
                <a:lnTo>
                  <a:pt x="486" y="912"/>
                </a:lnTo>
                <a:lnTo>
                  <a:pt x="468" y="874"/>
                </a:lnTo>
                <a:lnTo>
                  <a:pt x="446" y="837"/>
                </a:lnTo>
                <a:lnTo>
                  <a:pt x="419" y="804"/>
                </a:lnTo>
                <a:lnTo>
                  <a:pt x="388" y="772"/>
                </a:lnTo>
                <a:lnTo>
                  <a:pt x="375" y="756"/>
                </a:lnTo>
                <a:lnTo>
                  <a:pt x="365" y="739"/>
                </a:lnTo>
                <a:lnTo>
                  <a:pt x="359" y="720"/>
                </a:lnTo>
                <a:lnTo>
                  <a:pt x="358" y="700"/>
                </a:lnTo>
                <a:lnTo>
                  <a:pt x="360" y="680"/>
                </a:lnTo>
                <a:lnTo>
                  <a:pt x="367" y="660"/>
                </a:lnTo>
                <a:lnTo>
                  <a:pt x="379" y="642"/>
                </a:lnTo>
                <a:lnTo>
                  <a:pt x="442" y="567"/>
                </a:lnTo>
                <a:lnTo>
                  <a:pt x="509" y="497"/>
                </a:lnTo>
                <a:lnTo>
                  <a:pt x="581" y="431"/>
                </a:lnTo>
                <a:lnTo>
                  <a:pt x="657" y="368"/>
                </a:lnTo>
                <a:lnTo>
                  <a:pt x="675" y="356"/>
                </a:lnTo>
                <a:lnTo>
                  <a:pt x="694" y="350"/>
                </a:lnTo>
                <a:lnTo>
                  <a:pt x="714" y="347"/>
                </a:lnTo>
                <a:lnTo>
                  <a:pt x="734" y="349"/>
                </a:lnTo>
                <a:lnTo>
                  <a:pt x="752" y="355"/>
                </a:lnTo>
                <a:lnTo>
                  <a:pt x="770" y="364"/>
                </a:lnTo>
                <a:lnTo>
                  <a:pt x="786" y="378"/>
                </a:lnTo>
                <a:lnTo>
                  <a:pt x="817" y="408"/>
                </a:lnTo>
                <a:lnTo>
                  <a:pt x="849" y="433"/>
                </a:lnTo>
                <a:lnTo>
                  <a:pt x="886" y="454"/>
                </a:lnTo>
                <a:lnTo>
                  <a:pt x="924" y="472"/>
                </a:lnTo>
                <a:lnTo>
                  <a:pt x="964" y="485"/>
                </a:lnTo>
                <a:lnTo>
                  <a:pt x="1006" y="495"/>
                </a:lnTo>
                <a:lnTo>
                  <a:pt x="1048" y="500"/>
                </a:lnTo>
                <a:lnTo>
                  <a:pt x="1090" y="500"/>
                </a:lnTo>
                <a:lnTo>
                  <a:pt x="1132" y="497"/>
                </a:lnTo>
                <a:lnTo>
                  <a:pt x="1173" y="488"/>
                </a:lnTo>
                <a:lnTo>
                  <a:pt x="1212" y="475"/>
                </a:lnTo>
                <a:lnTo>
                  <a:pt x="1254" y="455"/>
                </a:lnTo>
                <a:lnTo>
                  <a:pt x="1293" y="430"/>
                </a:lnTo>
                <a:lnTo>
                  <a:pt x="1329" y="399"/>
                </a:lnTo>
                <a:lnTo>
                  <a:pt x="1361" y="367"/>
                </a:lnTo>
                <a:lnTo>
                  <a:pt x="1387" y="329"/>
                </a:lnTo>
                <a:lnTo>
                  <a:pt x="1410" y="289"/>
                </a:lnTo>
                <a:lnTo>
                  <a:pt x="1427" y="247"/>
                </a:lnTo>
                <a:lnTo>
                  <a:pt x="1440" y="203"/>
                </a:lnTo>
                <a:lnTo>
                  <a:pt x="1447" y="156"/>
                </a:lnTo>
                <a:lnTo>
                  <a:pt x="1448" y="109"/>
                </a:lnTo>
                <a:lnTo>
                  <a:pt x="1450" y="84"/>
                </a:lnTo>
                <a:lnTo>
                  <a:pt x="1459" y="62"/>
                </a:lnTo>
                <a:lnTo>
                  <a:pt x="1471" y="43"/>
                </a:lnTo>
                <a:lnTo>
                  <a:pt x="1489" y="27"/>
                </a:lnTo>
                <a:lnTo>
                  <a:pt x="1509" y="16"/>
                </a:lnTo>
                <a:lnTo>
                  <a:pt x="1533" y="10"/>
                </a:lnTo>
                <a:lnTo>
                  <a:pt x="1630" y="2"/>
                </a:lnTo>
                <a:lnTo>
                  <a:pt x="1727" y="0"/>
                </a:lnTo>
                <a:close/>
              </a:path>
            </a:pathLst>
          </a:custGeom>
          <a:solidFill>
            <a:srgbClr val="D8D8D8"/>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615" name="Google Shape;615;p48"/>
          <p:cNvSpPr/>
          <p:nvPr/>
        </p:nvSpPr>
        <p:spPr>
          <a:xfrm>
            <a:off x="885310" y="2853136"/>
            <a:ext cx="196658" cy="271425"/>
          </a:xfrm>
          <a:custGeom>
            <a:rect b="b" l="l" r="r" t="t"/>
            <a:pathLst>
              <a:path extrusionOk="0" h="3389" w="2456">
                <a:moveTo>
                  <a:pt x="1228" y="308"/>
                </a:moveTo>
                <a:lnTo>
                  <a:pt x="1144" y="312"/>
                </a:lnTo>
                <a:lnTo>
                  <a:pt x="1063" y="322"/>
                </a:lnTo>
                <a:lnTo>
                  <a:pt x="985" y="339"/>
                </a:lnTo>
                <a:lnTo>
                  <a:pt x="908" y="362"/>
                </a:lnTo>
                <a:lnTo>
                  <a:pt x="835" y="392"/>
                </a:lnTo>
                <a:lnTo>
                  <a:pt x="765" y="428"/>
                </a:lnTo>
                <a:lnTo>
                  <a:pt x="699" y="468"/>
                </a:lnTo>
                <a:lnTo>
                  <a:pt x="638" y="513"/>
                </a:lnTo>
                <a:lnTo>
                  <a:pt x="580" y="564"/>
                </a:lnTo>
                <a:lnTo>
                  <a:pt x="527" y="618"/>
                </a:lnTo>
                <a:lnTo>
                  <a:pt x="480" y="677"/>
                </a:lnTo>
                <a:lnTo>
                  <a:pt x="437" y="740"/>
                </a:lnTo>
                <a:lnTo>
                  <a:pt x="400" y="805"/>
                </a:lnTo>
                <a:lnTo>
                  <a:pt x="368" y="875"/>
                </a:lnTo>
                <a:lnTo>
                  <a:pt x="344" y="948"/>
                </a:lnTo>
                <a:lnTo>
                  <a:pt x="326" y="1022"/>
                </a:lnTo>
                <a:lnTo>
                  <a:pt x="315" y="1099"/>
                </a:lnTo>
                <a:lnTo>
                  <a:pt x="311" y="1178"/>
                </a:lnTo>
                <a:lnTo>
                  <a:pt x="314" y="1251"/>
                </a:lnTo>
                <a:lnTo>
                  <a:pt x="320" y="1319"/>
                </a:lnTo>
                <a:lnTo>
                  <a:pt x="330" y="1383"/>
                </a:lnTo>
                <a:lnTo>
                  <a:pt x="344" y="1444"/>
                </a:lnTo>
                <a:lnTo>
                  <a:pt x="360" y="1500"/>
                </a:lnTo>
                <a:lnTo>
                  <a:pt x="379" y="1553"/>
                </a:lnTo>
                <a:lnTo>
                  <a:pt x="401" y="1604"/>
                </a:lnTo>
                <a:lnTo>
                  <a:pt x="425" y="1651"/>
                </a:lnTo>
                <a:lnTo>
                  <a:pt x="449" y="1697"/>
                </a:lnTo>
                <a:lnTo>
                  <a:pt x="476" y="1740"/>
                </a:lnTo>
                <a:lnTo>
                  <a:pt x="501" y="1781"/>
                </a:lnTo>
                <a:lnTo>
                  <a:pt x="529" y="1821"/>
                </a:lnTo>
                <a:lnTo>
                  <a:pt x="555" y="1860"/>
                </a:lnTo>
                <a:lnTo>
                  <a:pt x="585" y="1905"/>
                </a:lnTo>
                <a:lnTo>
                  <a:pt x="614" y="1949"/>
                </a:lnTo>
                <a:lnTo>
                  <a:pt x="642" y="1993"/>
                </a:lnTo>
                <a:lnTo>
                  <a:pt x="667" y="2037"/>
                </a:lnTo>
                <a:lnTo>
                  <a:pt x="689" y="2083"/>
                </a:lnTo>
                <a:lnTo>
                  <a:pt x="707" y="2130"/>
                </a:lnTo>
                <a:lnTo>
                  <a:pt x="721" y="2179"/>
                </a:lnTo>
                <a:lnTo>
                  <a:pt x="730" y="2231"/>
                </a:lnTo>
                <a:lnTo>
                  <a:pt x="732" y="2285"/>
                </a:lnTo>
                <a:lnTo>
                  <a:pt x="736" y="2315"/>
                </a:lnTo>
                <a:lnTo>
                  <a:pt x="747" y="2344"/>
                </a:lnTo>
                <a:lnTo>
                  <a:pt x="763" y="2370"/>
                </a:lnTo>
                <a:lnTo>
                  <a:pt x="783" y="2394"/>
                </a:lnTo>
                <a:lnTo>
                  <a:pt x="804" y="2416"/>
                </a:lnTo>
                <a:lnTo>
                  <a:pt x="827" y="2435"/>
                </a:lnTo>
                <a:lnTo>
                  <a:pt x="849" y="2451"/>
                </a:lnTo>
                <a:lnTo>
                  <a:pt x="1607" y="2451"/>
                </a:lnTo>
                <a:lnTo>
                  <a:pt x="1629" y="2435"/>
                </a:lnTo>
                <a:lnTo>
                  <a:pt x="1652" y="2416"/>
                </a:lnTo>
                <a:lnTo>
                  <a:pt x="1675" y="2394"/>
                </a:lnTo>
                <a:lnTo>
                  <a:pt x="1694" y="2370"/>
                </a:lnTo>
                <a:lnTo>
                  <a:pt x="1709" y="2344"/>
                </a:lnTo>
                <a:lnTo>
                  <a:pt x="1720" y="2315"/>
                </a:lnTo>
                <a:lnTo>
                  <a:pt x="1724" y="2285"/>
                </a:lnTo>
                <a:lnTo>
                  <a:pt x="1727" y="2231"/>
                </a:lnTo>
                <a:lnTo>
                  <a:pt x="1735" y="2179"/>
                </a:lnTo>
                <a:lnTo>
                  <a:pt x="1749" y="2130"/>
                </a:lnTo>
                <a:lnTo>
                  <a:pt x="1767" y="2083"/>
                </a:lnTo>
                <a:lnTo>
                  <a:pt x="1789" y="2038"/>
                </a:lnTo>
                <a:lnTo>
                  <a:pt x="1814" y="1993"/>
                </a:lnTo>
                <a:lnTo>
                  <a:pt x="1841" y="1949"/>
                </a:lnTo>
                <a:lnTo>
                  <a:pt x="1870" y="1906"/>
                </a:lnTo>
                <a:lnTo>
                  <a:pt x="1900" y="1862"/>
                </a:lnTo>
                <a:lnTo>
                  <a:pt x="1927" y="1823"/>
                </a:lnTo>
                <a:lnTo>
                  <a:pt x="1954" y="1782"/>
                </a:lnTo>
                <a:lnTo>
                  <a:pt x="1980" y="1741"/>
                </a:lnTo>
                <a:lnTo>
                  <a:pt x="2007" y="1697"/>
                </a:lnTo>
                <a:lnTo>
                  <a:pt x="2031" y="1651"/>
                </a:lnTo>
                <a:lnTo>
                  <a:pt x="2055" y="1604"/>
                </a:lnTo>
                <a:lnTo>
                  <a:pt x="2077" y="1553"/>
                </a:lnTo>
                <a:lnTo>
                  <a:pt x="2096" y="1500"/>
                </a:lnTo>
                <a:lnTo>
                  <a:pt x="2112" y="1444"/>
                </a:lnTo>
                <a:lnTo>
                  <a:pt x="2126" y="1383"/>
                </a:lnTo>
                <a:lnTo>
                  <a:pt x="2136" y="1319"/>
                </a:lnTo>
                <a:lnTo>
                  <a:pt x="2143" y="1251"/>
                </a:lnTo>
                <a:lnTo>
                  <a:pt x="2145" y="1178"/>
                </a:lnTo>
                <a:lnTo>
                  <a:pt x="2141" y="1099"/>
                </a:lnTo>
                <a:lnTo>
                  <a:pt x="2131" y="1022"/>
                </a:lnTo>
                <a:lnTo>
                  <a:pt x="2112" y="946"/>
                </a:lnTo>
                <a:lnTo>
                  <a:pt x="2088" y="875"/>
                </a:lnTo>
                <a:lnTo>
                  <a:pt x="2058" y="805"/>
                </a:lnTo>
                <a:lnTo>
                  <a:pt x="2020" y="739"/>
                </a:lnTo>
                <a:lnTo>
                  <a:pt x="1978" y="677"/>
                </a:lnTo>
                <a:lnTo>
                  <a:pt x="1930" y="618"/>
                </a:lnTo>
                <a:lnTo>
                  <a:pt x="1876" y="564"/>
                </a:lnTo>
                <a:lnTo>
                  <a:pt x="1819" y="513"/>
                </a:lnTo>
                <a:lnTo>
                  <a:pt x="1757" y="467"/>
                </a:lnTo>
                <a:lnTo>
                  <a:pt x="1691" y="426"/>
                </a:lnTo>
                <a:lnTo>
                  <a:pt x="1621" y="392"/>
                </a:lnTo>
                <a:lnTo>
                  <a:pt x="1548" y="362"/>
                </a:lnTo>
                <a:lnTo>
                  <a:pt x="1472" y="339"/>
                </a:lnTo>
                <a:lnTo>
                  <a:pt x="1393" y="322"/>
                </a:lnTo>
                <a:lnTo>
                  <a:pt x="1312" y="312"/>
                </a:lnTo>
                <a:lnTo>
                  <a:pt x="1228" y="308"/>
                </a:lnTo>
                <a:close/>
                <a:moveTo>
                  <a:pt x="1228" y="0"/>
                </a:moveTo>
                <a:lnTo>
                  <a:pt x="1328" y="3"/>
                </a:lnTo>
                <a:lnTo>
                  <a:pt x="1427" y="16"/>
                </a:lnTo>
                <a:lnTo>
                  <a:pt x="1522" y="35"/>
                </a:lnTo>
                <a:lnTo>
                  <a:pt x="1616" y="60"/>
                </a:lnTo>
                <a:lnTo>
                  <a:pt x="1705" y="93"/>
                </a:lnTo>
                <a:lnTo>
                  <a:pt x="1791" y="132"/>
                </a:lnTo>
                <a:lnTo>
                  <a:pt x="1874" y="177"/>
                </a:lnTo>
                <a:lnTo>
                  <a:pt x="1952" y="227"/>
                </a:lnTo>
                <a:lnTo>
                  <a:pt x="2026" y="284"/>
                </a:lnTo>
                <a:lnTo>
                  <a:pt x="2096" y="346"/>
                </a:lnTo>
                <a:lnTo>
                  <a:pt x="2159" y="411"/>
                </a:lnTo>
                <a:lnTo>
                  <a:pt x="2219" y="483"/>
                </a:lnTo>
                <a:lnTo>
                  <a:pt x="2272" y="557"/>
                </a:lnTo>
                <a:lnTo>
                  <a:pt x="2319" y="637"/>
                </a:lnTo>
                <a:lnTo>
                  <a:pt x="2360" y="720"/>
                </a:lnTo>
                <a:lnTo>
                  <a:pt x="2393" y="807"/>
                </a:lnTo>
                <a:lnTo>
                  <a:pt x="2420" y="895"/>
                </a:lnTo>
                <a:lnTo>
                  <a:pt x="2439" y="987"/>
                </a:lnTo>
                <a:lnTo>
                  <a:pt x="2452" y="1081"/>
                </a:lnTo>
                <a:lnTo>
                  <a:pt x="2456" y="1178"/>
                </a:lnTo>
                <a:lnTo>
                  <a:pt x="2453" y="1260"/>
                </a:lnTo>
                <a:lnTo>
                  <a:pt x="2447" y="1338"/>
                </a:lnTo>
                <a:lnTo>
                  <a:pt x="2437" y="1411"/>
                </a:lnTo>
                <a:lnTo>
                  <a:pt x="2423" y="1481"/>
                </a:lnTo>
                <a:lnTo>
                  <a:pt x="2407" y="1547"/>
                </a:lnTo>
                <a:lnTo>
                  <a:pt x="2387" y="1609"/>
                </a:lnTo>
                <a:lnTo>
                  <a:pt x="2365" y="1668"/>
                </a:lnTo>
                <a:lnTo>
                  <a:pt x="2342" y="1723"/>
                </a:lnTo>
                <a:lnTo>
                  <a:pt x="2316" y="1775"/>
                </a:lnTo>
                <a:lnTo>
                  <a:pt x="2291" y="1824"/>
                </a:lnTo>
                <a:lnTo>
                  <a:pt x="2263" y="1872"/>
                </a:lnTo>
                <a:lnTo>
                  <a:pt x="2237" y="1916"/>
                </a:lnTo>
                <a:lnTo>
                  <a:pt x="2210" y="1957"/>
                </a:lnTo>
                <a:lnTo>
                  <a:pt x="2183" y="1996"/>
                </a:lnTo>
                <a:lnTo>
                  <a:pt x="2157" y="2034"/>
                </a:lnTo>
                <a:lnTo>
                  <a:pt x="2126" y="2081"/>
                </a:lnTo>
                <a:lnTo>
                  <a:pt x="2098" y="2122"/>
                </a:lnTo>
                <a:lnTo>
                  <a:pt x="2075" y="2160"/>
                </a:lnTo>
                <a:lnTo>
                  <a:pt x="2058" y="2194"/>
                </a:lnTo>
                <a:lnTo>
                  <a:pt x="2045" y="2226"/>
                </a:lnTo>
                <a:lnTo>
                  <a:pt x="2036" y="2256"/>
                </a:lnTo>
                <a:lnTo>
                  <a:pt x="2034" y="2285"/>
                </a:lnTo>
                <a:lnTo>
                  <a:pt x="2030" y="2341"/>
                </a:lnTo>
                <a:lnTo>
                  <a:pt x="2018" y="2397"/>
                </a:lnTo>
                <a:lnTo>
                  <a:pt x="2001" y="2451"/>
                </a:lnTo>
                <a:lnTo>
                  <a:pt x="1974" y="2504"/>
                </a:lnTo>
                <a:lnTo>
                  <a:pt x="1942" y="2554"/>
                </a:lnTo>
                <a:lnTo>
                  <a:pt x="1903" y="2602"/>
                </a:lnTo>
                <a:lnTo>
                  <a:pt x="1857" y="2647"/>
                </a:lnTo>
                <a:lnTo>
                  <a:pt x="1805" y="2689"/>
                </a:lnTo>
                <a:lnTo>
                  <a:pt x="1804" y="2714"/>
                </a:lnTo>
                <a:lnTo>
                  <a:pt x="1803" y="2744"/>
                </a:lnTo>
                <a:lnTo>
                  <a:pt x="1800" y="2777"/>
                </a:lnTo>
                <a:lnTo>
                  <a:pt x="1799" y="2811"/>
                </a:lnTo>
                <a:lnTo>
                  <a:pt x="1796" y="2845"/>
                </a:lnTo>
                <a:lnTo>
                  <a:pt x="1795" y="2879"/>
                </a:lnTo>
                <a:lnTo>
                  <a:pt x="1793" y="2912"/>
                </a:lnTo>
                <a:lnTo>
                  <a:pt x="1791" y="2941"/>
                </a:lnTo>
                <a:lnTo>
                  <a:pt x="1790" y="2965"/>
                </a:lnTo>
                <a:lnTo>
                  <a:pt x="1789" y="2985"/>
                </a:lnTo>
                <a:lnTo>
                  <a:pt x="1789" y="2997"/>
                </a:lnTo>
                <a:lnTo>
                  <a:pt x="1787" y="3001"/>
                </a:lnTo>
                <a:lnTo>
                  <a:pt x="1787" y="3016"/>
                </a:lnTo>
                <a:lnTo>
                  <a:pt x="1785" y="3034"/>
                </a:lnTo>
                <a:lnTo>
                  <a:pt x="1780" y="3053"/>
                </a:lnTo>
                <a:lnTo>
                  <a:pt x="1774" y="3073"/>
                </a:lnTo>
                <a:lnTo>
                  <a:pt x="1763" y="3096"/>
                </a:lnTo>
                <a:lnTo>
                  <a:pt x="1751" y="3117"/>
                </a:lnTo>
                <a:lnTo>
                  <a:pt x="1734" y="3140"/>
                </a:lnTo>
                <a:lnTo>
                  <a:pt x="1714" y="3164"/>
                </a:lnTo>
                <a:lnTo>
                  <a:pt x="1689" y="3185"/>
                </a:lnTo>
                <a:lnTo>
                  <a:pt x="1658" y="3208"/>
                </a:lnTo>
                <a:lnTo>
                  <a:pt x="1623" y="3228"/>
                </a:lnTo>
                <a:lnTo>
                  <a:pt x="1582" y="3248"/>
                </a:lnTo>
                <a:lnTo>
                  <a:pt x="1534" y="3266"/>
                </a:lnTo>
                <a:lnTo>
                  <a:pt x="1506" y="3301"/>
                </a:lnTo>
                <a:lnTo>
                  <a:pt x="1472" y="3334"/>
                </a:lnTo>
                <a:lnTo>
                  <a:pt x="1434" y="3364"/>
                </a:lnTo>
                <a:lnTo>
                  <a:pt x="1407" y="3378"/>
                </a:lnTo>
                <a:lnTo>
                  <a:pt x="1378" y="3386"/>
                </a:lnTo>
                <a:lnTo>
                  <a:pt x="1347" y="3389"/>
                </a:lnTo>
                <a:lnTo>
                  <a:pt x="1109" y="3389"/>
                </a:lnTo>
                <a:lnTo>
                  <a:pt x="1078" y="3386"/>
                </a:lnTo>
                <a:lnTo>
                  <a:pt x="1049" y="3378"/>
                </a:lnTo>
                <a:lnTo>
                  <a:pt x="1023" y="3364"/>
                </a:lnTo>
                <a:lnTo>
                  <a:pt x="985" y="3334"/>
                </a:lnTo>
                <a:lnTo>
                  <a:pt x="950" y="3301"/>
                </a:lnTo>
                <a:lnTo>
                  <a:pt x="922" y="3266"/>
                </a:lnTo>
                <a:lnTo>
                  <a:pt x="872" y="3245"/>
                </a:lnTo>
                <a:lnTo>
                  <a:pt x="829" y="3225"/>
                </a:lnTo>
                <a:lnTo>
                  <a:pt x="790" y="3203"/>
                </a:lnTo>
                <a:lnTo>
                  <a:pt x="760" y="3179"/>
                </a:lnTo>
                <a:lnTo>
                  <a:pt x="735" y="3155"/>
                </a:lnTo>
                <a:lnTo>
                  <a:pt x="714" y="3130"/>
                </a:lnTo>
                <a:lnTo>
                  <a:pt x="699" y="3106"/>
                </a:lnTo>
                <a:lnTo>
                  <a:pt x="686" y="3082"/>
                </a:lnTo>
                <a:lnTo>
                  <a:pt x="679" y="3059"/>
                </a:lnTo>
                <a:lnTo>
                  <a:pt x="672" y="3038"/>
                </a:lnTo>
                <a:lnTo>
                  <a:pt x="670" y="3019"/>
                </a:lnTo>
                <a:lnTo>
                  <a:pt x="669" y="3001"/>
                </a:lnTo>
                <a:lnTo>
                  <a:pt x="669" y="3001"/>
                </a:lnTo>
                <a:lnTo>
                  <a:pt x="669" y="2997"/>
                </a:lnTo>
                <a:lnTo>
                  <a:pt x="667" y="2985"/>
                </a:lnTo>
                <a:lnTo>
                  <a:pt x="666" y="2965"/>
                </a:lnTo>
                <a:lnTo>
                  <a:pt x="665" y="2941"/>
                </a:lnTo>
                <a:lnTo>
                  <a:pt x="664" y="2912"/>
                </a:lnTo>
                <a:lnTo>
                  <a:pt x="661" y="2879"/>
                </a:lnTo>
                <a:lnTo>
                  <a:pt x="660" y="2845"/>
                </a:lnTo>
                <a:lnTo>
                  <a:pt x="657" y="2811"/>
                </a:lnTo>
                <a:lnTo>
                  <a:pt x="656" y="2777"/>
                </a:lnTo>
                <a:lnTo>
                  <a:pt x="653" y="2744"/>
                </a:lnTo>
                <a:lnTo>
                  <a:pt x="652" y="2714"/>
                </a:lnTo>
                <a:lnTo>
                  <a:pt x="651" y="2689"/>
                </a:lnTo>
                <a:lnTo>
                  <a:pt x="599" y="2647"/>
                </a:lnTo>
                <a:lnTo>
                  <a:pt x="553" y="2602"/>
                </a:lnTo>
                <a:lnTo>
                  <a:pt x="514" y="2554"/>
                </a:lnTo>
                <a:lnTo>
                  <a:pt x="482" y="2504"/>
                </a:lnTo>
                <a:lnTo>
                  <a:pt x="456" y="2451"/>
                </a:lnTo>
                <a:lnTo>
                  <a:pt x="438" y="2397"/>
                </a:lnTo>
                <a:lnTo>
                  <a:pt x="426" y="2341"/>
                </a:lnTo>
                <a:lnTo>
                  <a:pt x="423" y="2285"/>
                </a:lnTo>
                <a:lnTo>
                  <a:pt x="420" y="2256"/>
                </a:lnTo>
                <a:lnTo>
                  <a:pt x="411" y="2226"/>
                </a:lnTo>
                <a:lnTo>
                  <a:pt x="398" y="2194"/>
                </a:lnTo>
                <a:lnTo>
                  <a:pt x="381" y="2160"/>
                </a:lnTo>
                <a:lnTo>
                  <a:pt x="358" y="2122"/>
                </a:lnTo>
                <a:lnTo>
                  <a:pt x="331" y="2081"/>
                </a:lnTo>
                <a:lnTo>
                  <a:pt x="300" y="2035"/>
                </a:lnTo>
                <a:lnTo>
                  <a:pt x="274" y="1998"/>
                </a:lnTo>
                <a:lnTo>
                  <a:pt x="248" y="1957"/>
                </a:lnTo>
                <a:lnTo>
                  <a:pt x="220" y="1916"/>
                </a:lnTo>
                <a:lnTo>
                  <a:pt x="193" y="1872"/>
                </a:lnTo>
                <a:lnTo>
                  <a:pt x="166" y="1825"/>
                </a:lnTo>
                <a:lnTo>
                  <a:pt x="140" y="1775"/>
                </a:lnTo>
                <a:lnTo>
                  <a:pt x="114" y="1723"/>
                </a:lnTo>
                <a:lnTo>
                  <a:pt x="92" y="1668"/>
                </a:lnTo>
                <a:lnTo>
                  <a:pt x="69" y="1609"/>
                </a:lnTo>
                <a:lnTo>
                  <a:pt x="50" y="1547"/>
                </a:lnTo>
                <a:lnTo>
                  <a:pt x="33" y="1481"/>
                </a:lnTo>
                <a:lnTo>
                  <a:pt x="19" y="1411"/>
                </a:lnTo>
                <a:lnTo>
                  <a:pt x="9" y="1338"/>
                </a:lnTo>
                <a:lnTo>
                  <a:pt x="3" y="1260"/>
                </a:lnTo>
                <a:lnTo>
                  <a:pt x="0" y="1178"/>
                </a:lnTo>
                <a:lnTo>
                  <a:pt x="4" y="1081"/>
                </a:lnTo>
                <a:lnTo>
                  <a:pt x="17" y="987"/>
                </a:lnTo>
                <a:lnTo>
                  <a:pt x="36" y="895"/>
                </a:lnTo>
                <a:lnTo>
                  <a:pt x="64" y="807"/>
                </a:lnTo>
                <a:lnTo>
                  <a:pt x="97" y="720"/>
                </a:lnTo>
                <a:lnTo>
                  <a:pt x="137" y="637"/>
                </a:lnTo>
                <a:lnTo>
                  <a:pt x="184" y="557"/>
                </a:lnTo>
                <a:lnTo>
                  <a:pt x="237" y="483"/>
                </a:lnTo>
                <a:lnTo>
                  <a:pt x="297" y="411"/>
                </a:lnTo>
                <a:lnTo>
                  <a:pt x="360" y="346"/>
                </a:lnTo>
                <a:lnTo>
                  <a:pt x="430" y="284"/>
                </a:lnTo>
                <a:lnTo>
                  <a:pt x="504" y="227"/>
                </a:lnTo>
                <a:lnTo>
                  <a:pt x="582" y="177"/>
                </a:lnTo>
                <a:lnTo>
                  <a:pt x="665" y="132"/>
                </a:lnTo>
                <a:lnTo>
                  <a:pt x="751" y="93"/>
                </a:lnTo>
                <a:lnTo>
                  <a:pt x="841" y="60"/>
                </a:lnTo>
                <a:lnTo>
                  <a:pt x="934" y="35"/>
                </a:lnTo>
                <a:lnTo>
                  <a:pt x="1029" y="16"/>
                </a:lnTo>
                <a:lnTo>
                  <a:pt x="1128" y="3"/>
                </a:lnTo>
                <a:lnTo>
                  <a:pt x="1228" y="0"/>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616" name="Google Shape;616;p48"/>
          <p:cNvSpPr/>
          <p:nvPr/>
        </p:nvSpPr>
        <p:spPr>
          <a:xfrm>
            <a:off x="3210801" y="2393473"/>
            <a:ext cx="543099" cy="568684"/>
          </a:xfrm>
          <a:custGeom>
            <a:rect b="b" l="l" r="r" t="t"/>
            <a:pathLst>
              <a:path extrusionOk="0" h="3793" w="4080">
                <a:moveTo>
                  <a:pt x="3148" y="0"/>
                </a:moveTo>
                <a:lnTo>
                  <a:pt x="3506" y="1147"/>
                </a:lnTo>
                <a:lnTo>
                  <a:pt x="3401" y="1179"/>
                </a:lnTo>
                <a:lnTo>
                  <a:pt x="3357" y="1158"/>
                </a:lnTo>
                <a:lnTo>
                  <a:pt x="3310" y="1142"/>
                </a:lnTo>
                <a:lnTo>
                  <a:pt x="3261" y="1130"/>
                </a:lnTo>
                <a:lnTo>
                  <a:pt x="3212" y="1126"/>
                </a:lnTo>
                <a:lnTo>
                  <a:pt x="3161" y="1126"/>
                </a:lnTo>
                <a:lnTo>
                  <a:pt x="3110" y="1132"/>
                </a:lnTo>
                <a:lnTo>
                  <a:pt x="3059" y="1144"/>
                </a:lnTo>
                <a:lnTo>
                  <a:pt x="3007" y="1164"/>
                </a:lnTo>
                <a:lnTo>
                  <a:pt x="2959" y="1190"/>
                </a:lnTo>
                <a:lnTo>
                  <a:pt x="2915" y="1220"/>
                </a:lnTo>
                <a:lnTo>
                  <a:pt x="2876" y="1256"/>
                </a:lnTo>
                <a:lnTo>
                  <a:pt x="2841" y="1294"/>
                </a:lnTo>
                <a:lnTo>
                  <a:pt x="2812" y="1338"/>
                </a:lnTo>
                <a:lnTo>
                  <a:pt x="2788" y="1384"/>
                </a:lnTo>
                <a:lnTo>
                  <a:pt x="2769" y="1432"/>
                </a:lnTo>
                <a:lnTo>
                  <a:pt x="2756" y="1483"/>
                </a:lnTo>
                <a:lnTo>
                  <a:pt x="2749" y="1536"/>
                </a:lnTo>
                <a:lnTo>
                  <a:pt x="2748" y="1589"/>
                </a:lnTo>
                <a:lnTo>
                  <a:pt x="2754" y="1644"/>
                </a:lnTo>
                <a:lnTo>
                  <a:pt x="2768" y="1697"/>
                </a:lnTo>
                <a:lnTo>
                  <a:pt x="2788" y="1749"/>
                </a:lnTo>
                <a:lnTo>
                  <a:pt x="2814" y="1796"/>
                </a:lnTo>
                <a:lnTo>
                  <a:pt x="2844" y="1841"/>
                </a:lnTo>
                <a:lnTo>
                  <a:pt x="2880" y="1880"/>
                </a:lnTo>
                <a:lnTo>
                  <a:pt x="2918" y="1914"/>
                </a:lnTo>
                <a:lnTo>
                  <a:pt x="2962" y="1944"/>
                </a:lnTo>
                <a:lnTo>
                  <a:pt x="3008" y="1968"/>
                </a:lnTo>
                <a:lnTo>
                  <a:pt x="3056" y="1987"/>
                </a:lnTo>
                <a:lnTo>
                  <a:pt x="3107" y="2000"/>
                </a:lnTo>
                <a:lnTo>
                  <a:pt x="3159" y="2006"/>
                </a:lnTo>
                <a:lnTo>
                  <a:pt x="3213" y="2006"/>
                </a:lnTo>
                <a:lnTo>
                  <a:pt x="3268" y="2000"/>
                </a:lnTo>
                <a:lnTo>
                  <a:pt x="3321" y="1987"/>
                </a:lnTo>
                <a:lnTo>
                  <a:pt x="3371" y="1969"/>
                </a:lnTo>
                <a:lnTo>
                  <a:pt x="3417" y="1946"/>
                </a:lnTo>
                <a:lnTo>
                  <a:pt x="3458" y="1917"/>
                </a:lnTo>
                <a:lnTo>
                  <a:pt x="3496" y="1885"/>
                </a:lnTo>
                <a:lnTo>
                  <a:pt x="3530" y="1847"/>
                </a:lnTo>
                <a:lnTo>
                  <a:pt x="3560" y="1808"/>
                </a:lnTo>
                <a:lnTo>
                  <a:pt x="3583" y="1765"/>
                </a:lnTo>
                <a:lnTo>
                  <a:pt x="3688" y="1732"/>
                </a:lnTo>
                <a:lnTo>
                  <a:pt x="4080" y="2992"/>
                </a:lnTo>
                <a:lnTo>
                  <a:pt x="3075" y="3303"/>
                </a:lnTo>
                <a:lnTo>
                  <a:pt x="3017" y="3115"/>
                </a:lnTo>
                <a:lnTo>
                  <a:pt x="3038" y="3070"/>
                </a:lnTo>
                <a:lnTo>
                  <a:pt x="3054" y="3024"/>
                </a:lnTo>
                <a:lnTo>
                  <a:pt x="3065" y="2975"/>
                </a:lnTo>
                <a:lnTo>
                  <a:pt x="3070" y="2925"/>
                </a:lnTo>
                <a:lnTo>
                  <a:pt x="3070" y="2875"/>
                </a:lnTo>
                <a:lnTo>
                  <a:pt x="3064" y="2824"/>
                </a:lnTo>
                <a:lnTo>
                  <a:pt x="3050" y="2773"/>
                </a:lnTo>
                <a:lnTo>
                  <a:pt x="3032" y="2721"/>
                </a:lnTo>
                <a:lnTo>
                  <a:pt x="3005" y="2672"/>
                </a:lnTo>
                <a:lnTo>
                  <a:pt x="2974" y="2629"/>
                </a:lnTo>
                <a:lnTo>
                  <a:pt x="2940" y="2590"/>
                </a:lnTo>
                <a:lnTo>
                  <a:pt x="2900" y="2556"/>
                </a:lnTo>
                <a:lnTo>
                  <a:pt x="2858" y="2526"/>
                </a:lnTo>
                <a:lnTo>
                  <a:pt x="2810" y="2502"/>
                </a:lnTo>
                <a:lnTo>
                  <a:pt x="2762" y="2483"/>
                </a:lnTo>
                <a:lnTo>
                  <a:pt x="2711" y="2470"/>
                </a:lnTo>
                <a:lnTo>
                  <a:pt x="2659" y="2464"/>
                </a:lnTo>
                <a:lnTo>
                  <a:pt x="2605" y="2462"/>
                </a:lnTo>
                <a:lnTo>
                  <a:pt x="2552" y="2469"/>
                </a:lnTo>
                <a:lnTo>
                  <a:pt x="2497" y="2482"/>
                </a:lnTo>
                <a:lnTo>
                  <a:pt x="2446" y="2502"/>
                </a:lnTo>
                <a:lnTo>
                  <a:pt x="2398" y="2527"/>
                </a:lnTo>
                <a:lnTo>
                  <a:pt x="2354" y="2558"/>
                </a:lnTo>
                <a:lnTo>
                  <a:pt x="2315" y="2593"/>
                </a:lnTo>
                <a:lnTo>
                  <a:pt x="2281" y="2633"/>
                </a:lnTo>
                <a:lnTo>
                  <a:pt x="2251" y="2676"/>
                </a:lnTo>
                <a:lnTo>
                  <a:pt x="2226" y="2722"/>
                </a:lnTo>
                <a:lnTo>
                  <a:pt x="2208" y="2770"/>
                </a:lnTo>
                <a:lnTo>
                  <a:pt x="2195" y="2821"/>
                </a:lnTo>
                <a:lnTo>
                  <a:pt x="2189" y="2874"/>
                </a:lnTo>
                <a:lnTo>
                  <a:pt x="2188" y="2927"/>
                </a:lnTo>
                <a:lnTo>
                  <a:pt x="2194" y="2980"/>
                </a:lnTo>
                <a:lnTo>
                  <a:pt x="2208" y="3035"/>
                </a:lnTo>
                <a:lnTo>
                  <a:pt x="2226" y="3084"/>
                </a:lnTo>
                <a:lnTo>
                  <a:pt x="2250" y="3130"/>
                </a:lnTo>
                <a:lnTo>
                  <a:pt x="2279" y="3172"/>
                </a:lnTo>
                <a:lnTo>
                  <a:pt x="2311" y="3209"/>
                </a:lnTo>
                <a:lnTo>
                  <a:pt x="2347" y="3244"/>
                </a:lnTo>
                <a:lnTo>
                  <a:pt x="2387" y="3272"/>
                </a:lnTo>
                <a:lnTo>
                  <a:pt x="2430" y="3297"/>
                </a:lnTo>
                <a:lnTo>
                  <a:pt x="2489" y="3486"/>
                </a:lnTo>
                <a:lnTo>
                  <a:pt x="1503" y="3793"/>
                </a:lnTo>
                <a:lnTo>
                  <a:pt x="1123" y="2574"/>
                </a:lnTo>
                <a:lnTo>
                  <a:pt x="970" y="2623"/>
                </a:lnTo>
                <a:lnTo>
                  <a:pt x="945" y="2666"/>
                </a:lnTo>
                <a:lnTo>
                  <a:pt x="916" y="2707"/>
                </a:lnTo>
                <a:lnTo>
                  <a:pt x="883" y="2746"/>
                </a:lnTo>
                <a:lnTo>
                  <a:pt x="846" y="2780"/>
                </a:lnTo>
                <a:lnTo>
                  <a:pt x="806" y="2813"/>
                </a:lnTo>
                <a:lnTo>
                  <a:pt x="763" y="2840"/>
                </a:lnTo>
                <a:lnTo>
                  <a:pt x="716" y="2862"/>
                </a:lnTo>
                <a:lnTo>
                  <a:pt x="665" y="2881"/>
                </a:lnTo>
                <a:lnTo>
                  <a:pt x="606" y="2896"/>
                </a:lnTo>
                <a:lnTo>
                  <a:pt x="549" y="2903"/>
                </a:lnTo>
                <a:lnTo>
                  <a:pt x="491" y="2903"/>
                </a:lnTo>
                <a:lnTo>
                  <a:pt x="435" y="2898"/>
                </a:lnTo>
                <a:lnTo>
                  <a:pt x="379" y="2886"/>
                </a:lnTo>
                <a:lnTo>
                  <a:pt x="326" y="2869"/>
                </a:lnTo>
                <a:lnTo>
                  <a:pt x="275" y="2846"/>
                </a:lnTo>
                <a:lnTo>
                  <a:pt x="226" y="2816"/>
                </a:lnTo>
                <a:lnTo>
                  <a:pt x="181" y="2783"/>
                </a:lnTo>
                <a:lnTo>
                  <a:pt x="140" y="2744"/>
                </a:lnTo>
                <a:lnTo>
                  <a:pt x="103" y="2701"/>
                </a:lnTo>
                <a:lnTo>
                  <a:pt x="71" y="2652"/>
                </a:lnTo>
                <a:lnTo>
                  <a:pt x="45" y="2600"/>
                </a:lnTo>
                <a:lnTo>
                  <a:pt x="24" y="2544"/>
                </a:lnTo>
                <a:lnTo>
                  <a:pt x="9" y="2486"/>
                </a:lnTo>
                <a:lnTo>
                  <a:pt x="1" y="2428"/>
                </a:lnTo>
                <a:lnTo>
                  <a:pt x="0" y="2370"/>
                </a:lnTo>
                <a:lnTo>
                  <a:pt x="6" y="2313"/>
                </a:lnTo>
                <a:lnTo>
                  <a:pt x="17" y="2259"/>
                </a:lnTo>
                <a:lnTo>
                  <a:pt x="36" y="2205"/>
                </a:lnTo>
                <a:lnTo>
                  <a:pt x="58" y="2154"/>
                </a:lnTo>
                <a:lnTo>
                  <a:pt x="88" y="2106"/>
                </a:lnTo>
                <a:lnTo>
                  <a:pt x="122" y="2061"/>
                </a:lnTo>
                <a:lnTo>
                  <a:pt x="160" y="2020"/>
                </a:lnTo>
                <a:lnTo>
                  <a:pt x="204" y="1983"/>
                </a:lnTo>
                <a:lnTo>
                  <a:pt x="252" y="1950"/>
                </a:lnTo>
                <a:lnTo>
                  <a:pt x="304" y="1923"/>
                </a:lnTo>
                <a:lnTo>
                  <a:pt x="360" y="1902"/>
                </a:lnTo>
                <a:lnTo>
                  <a:pt x="420" y="1888"/>
                </a:lnTo>
                <a:lnTo>
                  <a:pt x="478" y="1881"/>
                </a:lnTo>
                <a:lnTo>
                  <a:pt x="538" y="1880"/>
                </a:lnTo>
                <a:lnTo>
                  <a:pt x="595" y="1886"/>
                </a:lnTo>
                <a:lnTo>
                  <a:pt x="652" y="1898"/>
                </a:lnTo>
                <a:lnTo>
                  <a:pt x="706" y="1918"/>
                </a:lnTo>
                <a:lnTo>
                  <a:pt x="758" y="1942"/>
                </a:lnTo>
                <a:lnTo>
                  <a:pt x="912" y="1895"/>
                </a:lnTo>
                <a:lnTo>
                  <a:pt x="572" y="802"/>
                </a:lnTo>
                <a:lnTo>
                  <a:pt x="1558" y="496"/>
                </a:lnTo>
                <a:lnTo>
                  <a:pt x="1604" y="645"/>
                </a:lnTo>
                <a:lnTo>
                  <a:pt x="1583" y="689"/>
                </a:lnTo>
                <a:lnTo>
                  <a:pt x="1567" y="737"/>
                </a:lnTo>
                <a:lnTo>
                  <a:pt x="1556" y="785"/>
                </a:lnTo>
                <a:lnTo>
                  <a:pt x="1551" y="835"/>
                </a:lnTo>
                <a:lnTo>
                  <a:pt x="1551" y="886"/>
                </a:lnTo>
                <a:lnTo>
                  <a:pt x="1558" y="937"/>
                </a:lnTo>
                <a:lnTo>
                  <a:pt x="1570" y="988"/>
                </a:lnTo>
                <a:lnTo>
                  <a:pt x="1590" y="1039"/>
                </a:lnTo>
                <a:lnTo>
                  <a:pt x="1615" y="1087"/>
                </a:lnTo>
                <a:lnTo>
                  <a:pt x="1646" y="1130"/>
                </a:lnTo>
                <a:lnTo>
                  <a:pt x="1681" y="1170"/>
                </a:lnTo>
                <a:lnTo>
                  <a:pt x="1721" y="1205"/>
                </a:lnTo>
                <a:lnTo>
                  <a:pt x="1763" y="1234"/>
                </a:lnTo>
                <a:lnTo>
                  <a:pt x="1810" y="1258"/>
                </a:lnTo>
                <a:lnTo>
                  <a:pt x="1859" y="1277"/>
                </a:lnTo>
                <a:lnTo>
                  <a:pt x="1910" y="1290"/>
                </a:lnTo>
                <a:lnTo>
                  <a:pt x="1962" y="1297"/>
                </a:lnTo>
                <a:lnTo>
                  <a:pt x="2015" y="1297"/>
                </a:lnTo>
                <a:lnTo>
                  <a:pt x="2069" y="1291"/>
                </a:lnTo>
                <a:lnTo>
                  <a:pt x="2122" y="1277"/>
                </a:lnTo>
                <a:lnTo>
                  <a:pt x="2174" y="1257"/>
                </a:lnTo>
                <a:lnTo>
                  <a:pt x="2223" y="1232"/>
                </a:lnTo>
                <a:lnTo>
                  <a:pt x="2266" y="1201"/>
                </a:lnTo>
                <a:lnTo>
                  <a:pt x="2306" y="1167"/>
                </a:lnTo>
                <a:lnTo>
                  <a:pt x="2339" y="1127"/>
                </a:lnTo>
                <a:lnTo>
                  <a:pt x="2369" y="1085"/>
                </a:lnTo>
                <a:lnTo>
                  <a:pt x="2394" y="1037"/>
                </a:lnTo>
                <a:lnTo>
                  <a:pt x="2413" y="989"/>
                </a:lnTo>
                <a:lnTo>
                  <a:pt x="2425" y="938"/>
                </a:lnTo>
                <a:lnTo>
                  <a:pt x="2431" y="886"/>
                </a:lnTo>
                <a:lnTo>
                  <a:pt x="2433" y="832"/>
                </a:lnTo>
                <a:lnTo>
                  <a:pt x="2426" y="779"/>
                </a:lnTo>
                <a:lnTo>
                  <a:pt x="2413" y="725"/>
                </a:lnTo>
                <a:lnTo>
                  <a:pt x="2394" y="676"/>
                </a:lnTo>
                <a:lnTo>
                  <a:pt x="2371" y="630"/>
                </a:lnTo>
                <a:lnTo>
                  <a:pt x="2342" y="588"/>
                </a:lnTo>
                <a:lnTo>
                  <a:pt x="2310" y="550"/>
                </a:lnTo>
                <a:lnTo>
                  <a:pt x="2272" y="517"/>
                </a:lnTo>
                <a:lnTo>
                  <a:pt x="2233" y="487"/>
                </a:lnTo>
                <a:lnTo>
                  <a:pt x="2190" y="462"/>
                </a:lnTo>
                <a:lnTo>
                  <a:pt x="2143" y="313"/>
                </a:lnTo>
                <a:lnTo>
                  <a:pt x="3148" y="0"/>
                </a:lnTo>
                <a:close/>
              </a:path>
            </a:pathLst>
          </a:custGeom>
          <a:solidFill>
            <a:srgbClr val="57687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0" name="Shape 620"/>
        <p:cNvGrpSpPr/>
        <p:nvPr/>
      </p:nvGrpSpPr>
      <p:grpSpPr>
        <a:xfrm>
          <a:off x="0" y="0"/>
          <a:ext cx="0" cy="0"/>
          <a:chOff x="0" y="0"/>
          <a:chExt cx="0" cy="0"/>
        </a:xfrm>
      </p:grpSpPr>
      <p:sp>
        <p:nvSpPr>
          <p:cNvPr id="621" name="Google Shape;621;p49"/>
          <p:cNvSpPr txBox="1"/>
          <p:nvPr>
            <p:ph type="title"/>
          </p:nvPr>
        </p:nvSpPr>
        <p:spPr>
          <a:xfrm>
            <a:off x="285750" y="375662"/>
            <a:ext cx="8415300" cy="3351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1F51A4"/>
              </a:buClr>
              <a:buSzPts val="1900"/>
              <a:buFont typeface="Quattrocento Sans"/>
              <a:buNone/>
            </a:pPr>
            <a:r>
              <a:rPr lang="en" sz="3600">
                <a:solidFill>
                  <a:srgbClr val="616262"/>
                </a:solidFill>
                <a:latin typeface="Lato"/>
                <a:ea typeface="Lato"/>
                <a:cs typeface="Lato"/>
                <a:sym typeface="Lato"/>
              </a:rPr>
              <a:t>Infrastructure</a:t>
            </a:r>
            <a:endParaRPr sz="3600">
              <a:solidFill>
                <a:srgbClr val="616262"/>
              </a:solidFill>
              <a:latin typeface="Lato"/>
              <a:ea typeface="Lato"/>
              <a:cs typeface="Lato"/>
              <a:sym typeface="Lato"/>
            </a:endParaRPr>
          </a:p>
        </p:txBody>
      </p:sp>
      <p:pic>
        <p:nvPicPr>
          <p:cNvPr id="622" name="Google Shape;622;p49"/>
          <p:cNvPicPr preferRelativeResize="0"/>
          <p:nvPr/>
        </p:nvPicPr>
        <p:blipFill>
          <a:blip r:embed="rId3">
            <a:alphaModFix/>
          </a:blip>
          <a:stretch>
            <a:fillRect/>
          </a:stretch>
        </p:blipFill>
        <p:spPr>
          <a:xfrm>
            <a:off x="1491913" y="1736950"/>
            <a:ext cx="1046600" cy="1046600"/>
          </a:xfrm>
          <a:prstGeom prst="rect">
            <a:avLst/>
          </a:prstGeom>
          <a:noFill/>
          <a:ln>
            <a:noFill/>
          </a:ln>
        </p:spPr>
      </p:pic>
      <p:sp>
        <p:nvSpPr>
          <p:cNvPr id="623" name="Google Shape;623;p49"/>
          <p:cNvSpPr/>
          <p:nvPr/>
        </p:nvSpPr>
        <p:spPr>
          <a:xfrm>
            <a:off x="1197113" y="1442150"/>
            <a:ext cx="1636200" cy="16362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9"/>
          <p:cNvSpPr txBox="1"/>
          <p:nvPr/>
        </p:nvSpPr>
        <p:spPr>
          <a:xfrm>
            <a:off x="1571513" y="1064575"/>
            <a:ext cx="887400" cy="26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Server</a:t>
            </a:r>
            <a:endParaRPr/>
          </a:p>
        </p:txBody>
      </p:sp>
      <p:pic>
        <p:nvPicPr>
          <p:cNvPr id="625" name="Google Shape;625;p49"/>
          <p:cNvPicPr preferRelativeResize="0"/>
          <p:nvPr/>
        </p:nvPicPr>
        <p:blipFill>
          <a:blip r:embed="rId4">
            <a:alphaModFix/>
          </a:blip>
          <a:stretch>
            <a:fillRect/>
          </a:stretch>
        </p:blipFill>
        <p:spPr>
          <a:xfrm>
            <a:off x="4311200" y="1840038"/>
            <a:ext cx="840425" cy="840425"/>
          </a:xfrm>
          <a:prstGeom prst="rect">
            <a:avLst/>
          </a:prstGeom>
          <a:noFill/>
          <a:ln>
            <a:noFill/>
          </a:ln>
        </p:spPr>
      </p:pic>
      <p:sp>
        <p:nvSpPr>
          <p:cNvPr id="626" name="Google Shape;626;p49"/>
          <p:cNvSpPr txBox="1"/>
          <p:nvPr/>
        </p:nvSpPr>
        <p:spPr>
          <a:xfrm>
            <a:off x="4208063" y="1064575"/>
            <a:ext cx="1046700" cy="26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Telegram</a:t>
            </a:r>
            <a:endParaRPr/>
          </a:p>
        </p:txBody>
      </p:sp>
      <p:sp>
        <p:nvSpPr>
          <p:cNvPr id="627" name="Google Shape;627;p49"/>
          <p:cNvSpPr txBox="1"/>
          <p:nvPr/>
        </p:nvSpPr>
        <p:spPr>
          <a:xfrm>
            <a:off x="1571513" y="2783550"/>
            <a:ext cx="887400" cy="26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Bot API</a:t>
            </a:r>
            <a:endParaRPr/>
          </a:p>
        </p:txBody>
      </p:sp>
      <p:sp>
        <p:nvSpPr>
          <p:cNvPr id="628" name="Google Shape;628;p49"/>
          <p:cNvSpPr/>
          <p:nvPr/>
        </p:nvSpPr>
        <p:spPr>
          <a:xfrm>
            <a:off x="3112288" y="2336450"/>
            <a:ext cx="840300" cy="134400"/>
          </a:xfrm>
          <a:prstGeom prst="rightArrow">
            <a:avLst>
              <a:gd fmla="val 50000" name="adj1"/>
              <a:gd fmla="val 50000" name="adj2"/>
            </a:avLst>
          </a:prstGeom>
          <a:solidFill>
            <a:srgbClr val="576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9"/>
          <p:cNvSpPr/>
          <p:nvPr/>
        </p:nvSpPr>
        <p:spPr>
          <a:xfrm rot="10800000">
            <a:off x="3112288" y="2175075"/>
            <a:ext cx="840300" cy="134400"/>
          </a:xfrm>
          <a:prstGeom prst="rightArrow">
            <a:avLst>
              <a:gd fmla="val 50000" name="adj1"/>
              <a:gd fmla="val 50000" name="adj2"/>
            </a:avLst>
          </a:prstGeom>
          <a:solidFill>
            <a:srgbClr val="576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9"/>
          <p:cNvSpPr/>
          <p:nvPr/>
        </p:nvSpPr>
        <p:spPr>
          <a:xfrm>
            <a:off x="5510238" y="2336450"/>
            <a:ext cx="840300" cy="134400"/>
          </a:xfrm>
          <a:prstGeom prst="rightArrow">
            <a:avLst>
              <a:gd fmla="val 50000" name="adj1"/>
              <a:gd fmla="val 50000" name="adj2"/>
            </a:avLst>
          </a:prstGeom>
          <a:solidFill>
            <a:srgbClr val="576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9"/>
          <p:cNvSpPr/>
          <p:nvPr/>
        </p:nvSpPr>
        <p:spPr>
          <a:xfrm rot="10800000">
            <a:off x="5510238" y="2175075"/>
            <a:ext cx="840300" cy="134400"/>
          </a:xfrm>
          <a:prstGeom prst="rightArrow">
            <a:avLst>
              <a:gd fmla="val 50000" name="adj1"/>
              <a:gd fmla="val 50000" name="adj2"/>
            </a:avLst>
          </a:prstGeom>
          <a:solidFill>
            <a:srgbClr val="576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2" name="Google Shape;632;p49"/>
          <p:cNvPicPr preferRelativeResize="0"/>
          <p:nvPr/>
        </p:nvPicPr>
        <p:blipFill>
          <a:blip r:embed="rId5">
            <a:alphaModFix/>
          </a:blip>
          <a:stretch>
            <a:fillRect/>
          </a:stretch>
        </p:blipFill>
        <p:spPr>
          <a:xfrm>
            <a:off x="6709150" y="1623400"/>
            <a:ext cx="1237725" cy="1237725"/>
          </a:xfrm>
          <a:prstGeom prst="rect">
            <a:avLst/>
          </a:prstGeom>
          <a:noFill/>
          <a:ln>
            <a:noFill/>
          </a:ln>
        </p:spPr>
      </p:pic>
      <p:sp>
        <p:nvSpPr>
          <p:cNvPr id="633" name="Google Shape;633;p49"/>
          <p:cNvSpPr txBox="1"/>
          <p:nvPr/>
        </p:nvSpPr>
        <p:spPr>
          <a:xfrm>
            <a:off x="6804675" y="1064575"/>
            <a:ext cx="1046700" cy="26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Users</a:t>
            </a:r>
            <a:endParaRPr/>
          </a:p>
        </p:txBody>
      </p:sp>
      <p:sp>
        <p:nvSpPr>
          <p:cNvPr id="634" name="Google Shape;634;p49"/>
          <p:cNvSpPr/>
          <p:nvPr/>
        </p:nvSpPr>
        <p:spPr>
          <a:xfrm rot="2700000">
            <a:off x="2324476" y="3578563"/>
            <a:ext cx="840467" cy="134492"/>
          </a:xfrm>
          <a:prstGeom prst="rightArrow">
            <a:avLst>
              <a:gd fmla="val 50000" name="adj1"/>
              <a:gd fmla="val 50000" name="adj2"/>
            </a:avLst>
          </a:prstGeom>
          <a:solidFill>
            <a:srgbClr val="576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9"/>
          <p:cNvSpPr/>
          <p:nvPr/>
        </p:nvSpPr>
        <p:spPr>
          <a:xfrm rot="-8100000">
            <a:off x="2438532" y="3464270"/>
            <a:ext cx="840467" cy="134492"/>
          </a:xfrm>
          <a:prstGeom prst="rightArrow">
            <a:avLst>
              <a:gd fmla="val 50000" name="adj1"/>
              <a:gd fmla="val 50000" name="adj2"/>
            </a:avLst>
          </a:prstGeom>
          <a:solidFill>
            <a:srgbClr val="576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6" name="Google Shape;636;p49"/>
          <p:cNvPicPr preferRelativeResize="0"/>
          <p:nvPr/>
        </p:nvPicPr>
        <p:blipFill>
          <a:blip r:embed="rId6">
            <a:alphaModFix/>
          </a:blip>
          <a:stretch>
            <a:fillRect/>
          </a:stretch>
        </p:blipFill>
        <p:spPr>
          <a:xfrm>
            <a:off x="3203475" y="3773800"/>
            <a:ext cx="953050" cy="953050"/>
          </a:xfrm>
          <a:prstGeom prst="rect">
            <a:avLst/>
          </a:prstGeom>
          <a:noFill/>
          <a:ln>
            <a:noFill/>
          </a:ln>
        </p:spPr>
      </p:pic>
      <p:sp>
        <p:nvSpPr>
          <p:cNvPr id="637" name="Google Shape;637;p49"/>
          <p:cNvSpPr txBox="1"/>
          <p:nvPr/>
        </p:nvSpPr>
        <p:spPr>
          <a:xfrm>
            <a:off x="4208074" y="4096550"/>
            <a:ext cx="1538700" cy="26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Machine Learning Model</a:t>
            </a:r>
            <a:endParaRPr/>
          </a:p>
        </p:txBody>
      </p:sp>
      <p:sp>
        <p:nvSpPr>
          <p:cNvPr id="638" name="Google Shape;638;p49"/>
          <p:cNvSpPr txBox="1"/>
          <p:nvPr/>
        </p:nvSpPr>
        <p:spPr>
          <a:xfrm>
            <a:off x="5235588" y="1736938"/>
            <a:ext cx="1389600" cy="2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Send Message</a:t>
            </a:r>
            <a:endParaRPr/>
          </a:p>
        </p:txBody>
      </p:sp>
      <p:sp>
        <p:nvSpPr>
          <p:cNvPr id="639" name="Google Shape;639;p49"/>
          <p:cNvSpPr txBox="1"/>
          <p:nvPr/>
        </p:nvSpPr>
        <p:spPr>
          <a:xfrm>
            <a:off x="5112300" y="2497825"/>
            <a:ext cx="1636200" cy="2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Receive</a:t>
            </a:r>
            <a:r>
              <a:rPr lang="en"/>
              <a:t> Message</a:t>
            </a:r>
            <a:endParaRPr/>
          </a:p>
        </p:txBody>
      </p:sp>
      <p:sp>
        <p:nvSpPr>
          <p:cNvPr id="640" name="Google Shape;640;p49"/>
          <p:cNvSpPr txBox="1"/>
          <p:nvPr/>
        </p:nvSpPr>
        <p:spPr>
          <a:xfrm>
            <a:off x="2877450" y="1736938"/>
            <a:ext cx="1389600" cy="2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Listening Port</a:t>
            </a:r>
            <a:endParaRPr/>
          </a:p>
        </p:txBody>
      </p:sp>
      <p:sp>
        <p:nvSpPr>
          <p:cNvPr id="641" name="Google Shape;641;p49"/>
          <p:cNvSpPr txBox="1"/>
          <p:nvPr/>
        </p:nvSpPr>
        <p:spPr>
          <a:xfrm>
            <a:off x="2877463" y="2461875"/>
            <a:ext cx="1389600" cy="2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Post Response</a:t>
            </a:r>
            <a:endParaRPr/>
          </a:p>
        </p:txBody>
      </p:sp>
      <p:sp>
        <p:nvSpPr>
          <p:cNvPr id="642" name="Google Shape;642;p49"/>
          <p:cNvSpPr txBox="1"/>
          <p:nvPr/>
        </p:nvSpPr>
        <p:spPr>
          <a:xfrm rot="2700000">
            <a:off x="2031022" y="3696778"/>
            <a:ext cx="1046659" cy="26898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Feed Text</a:t>
            </a:r>
            <a:endParaRPr/>
          </a:p>
        </p:txBody>
      </p:sp>
      <p:sp>
        <p:nvSpPr>
          <p:cNvPr id="643" name="Google Shape;643;p49"/>
          <p:cNvSpPr txBox="1"/>
          <p:nvPr/>
        </p:nvSpPr>
        <p:spPr>
          <a:xfrm rot="2698265">
            <a:off x="2925813" y="3041694"/>
            <a:ext cx="840467" cy="26898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Receive </a:t>
            </a:r>
            <a:endParaRPr/>
          </a:p>
          <a:p>
            <a:pPr indent="0" lvl="0" marL="0" rtl="0" algn="l">
              <a:spcBef>
                <a:spcPts val="0"/>
              </a:spcBef>
              <a:spcAft>
                <a:spcPts val="0"/>
              </a:spcAft>
              <a:buNone/>
            </a:pPr>
            <a:r>
              <a:rPr lang="en"/>
              <a:t>Results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7" name="Shape 647"/>
        <p:cNvGrpSpPr/>
        <p:nvPr/>
      </p:nvGrpSpPr>
      <p:grpSpPr>
        <a:xfrm>
          <a:off x="0" y="0"/>
          <a:ext cx="0" cy="0"/>
          <a:chOff x="0" y="0"/>
          <a:chExt cx="0" cy="0"/>
        </a:xfrm>
      </p:grpSpPr>
      <p:sp>
        <p:nvSpPr>
          <p:cNvPr id="648" name="Google Shape;648;p50"/>
          <p:cNvSpPr txBox="1"/>
          <p:nvPr>
            <p:ph type="title"/>
          </p:nvPr>
        </p:nvSpPr>
        <p:spPr>
          <a:xfrm>
            <a:off x="285750" y="375662"/>
            <a:ext cx="8415300" cy="3351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1F51A4"/>
              </a:buClr>
              <a:buSzPts val="1900"/>
              <a:buFont typeface="Quattrocento Sans"/>
              <a:buNone/>
            </a:pPr>
            <a:r>
              <a:rPr lang="en" sz="3600">
                <a:solidFill>
                  <a:srgbClr val="616262"/>
                </a:solidFill>
                <a:latin typeface="Lato"/>
                <a:ea typeface="Lato"/>
                <a:cs typeface="Lato"/>
                <a:sym typeface="Lato"/>
              </a:rPr>
              <a:t>Demo</a:t>
            </a:r>
            <a:endParaRPr sz="3600">
              <a:solidFill>
                <a:srgbClr val="616262"/>
              </a:solidFill>
              <a:latin typeface="Lato"/>
              <a:ea typeface="Lato"/>
              <a:cs typeface="Lato"/>
              <a:sym typeface="Lato"/>
            </a:endParaRPr>
          </a:p>
        </p:txBody>
      </p:sp>
      <p:pic>
        <p:nvPicPr>
          <p:cNvPr id="649" name="Google Shape;649;p50"/>
          <p:cNvPicPr preferRelativeResize="0"/>
          <p:nvPr/>
        </p:nvPicPr>
        <p:blipFill>
          <a:blip r:embed="rId3">
            <a:alphaModFix/>
          </a:blip>
          <a:stretch>
            <a:fillRect/>
          </a:stretch>
        </p:blipFill>
        <p:spPr>
          <a:xfrm>
            <a:off x="1921650" y="40275"/>
            <a:ext cx="5143500" cy="5143500"/>
          </a:xfrm>
          <a:prstGeom prst="rect">
            <a:avLst/>
          </a:prstGeom>
          <a:noFill/>
          <a:ln>
            <a:noFill/>
          </a:ln>
        </p:spPr>
      </p:pic>
      <p:pic>
        <p:nvPicPr>
          <p:cNvPr id="650" name="Google Shape;650;p50"/>
          <p:cNvPicPr preferRelativeResize="0"/>
          <p:nvPr/>
        </p:nvPicPr>
        <p:blipFill rotWithShape="1">
          <a:blip r:embed="rId4">
            <a:alphaModFix/>
          </a:blip>
          <a:srcRect b="9443" l="0" r="0" t="5710"/>
          <a:stretch/>
        </p:blipFill>
        <p:spPr>
          <a:xfrm>
            <a:off x="3506392" y="774566"/>
            <a:ext cx="1966692" cy="376588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5" name="Shape 655"/>
        <p:cNvGrpSpPr/>
        <p:nvPr/>
      </p:nvGrpSpPr>
      <p:grpSpPr>
        <a:xfrm>
          <a:off x="0" y="0"/>
          <a:ext cx="0" cy="0"/>
          <a:chOff x="0" y="0"/>
          <a:chExt cx="0" cy="0"/>
        </a:xfrm>
      </p:grpSpPr>
      <p:sp>
        <p:nvSpPr>
          <p:cNvPr id="656" name="Google Shape;656;p51"/>
          <p:cNvSpPr txBox="1"/>
          <p:nvPr>
            <p:ph idx="12" type="sldNum"/>
          </p:nvPr>
        </p:nvSpPr>
        <p:spPr>
          <a:xfrm>
            <a:off x="5314950" y="3677130"/>
            <a:ext cx="1542900" cy="2055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
        <p:nvSpPr>
          <p:cNvPr id="657" name="Google Shape;657;p51"/>
          <p:cNvSpPr/>
          <p:nvPr/>
        </p:nvSpPr>
        <p:spPr>
          <a:xfrm>
            <a:off x="625366" y="1059881"/>
            <a:ext cx="7868400" cy="3215700"/>
          </a:xfrm>
          <a:prstGeom prst="roundRect">
            <a:avLst>
              <a:gd fmla="val 2478" name="adj"/>
            </a:avLst>
          </a:prstGeom>
          <a:solidFill>
            <a:srgbClr val="FFFFFF"/>
          </a:solidFill>
          <a:ln>
            <a:noFill/>
          </a:ln>
          <a:effectLst>
            <a:outerShdw blurRad="635000" sx="102000" rotWithShape="0" algn="ctr" sy="102000">
              <a:srgbClr val="999999">
                <a:alpha val="298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000" u="none" cap="none" strike="noStrike">
              <a:solidFill>
                <a:srgbClr val="FFFFFF"/>
              </a:solidFill>
              <a:latin typeface="Source Sans Pro"/>
              <a:ea typeface="Source Sans Pro"/>
              <a:cs typeface="Source Sans Pro"/>
              <a:sym typeface="Source Sans Pro"/>
            </a:endParaRPr>
          </a:p>
        </p:txBody>
      </p:sp>
      <p:sp>
        <p:nvSpPr>
          <p:cNvPr id="658" name="Google Shape;658;p51"/>
          <p:cNvSpPr txBox="1"/>
          <p:nvPr/>
        </p:nvSpPr>
        <p:spPr>
          <a:xfrm>
            <a:off x="1576875" y="1802100"/>
            <a:ext cx="6340200" cy="4713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SzPts val="800"/>
              <a:buNone/>
            </a:pPr>
            <a:r>
              <a:rPr b="1" lang="en" sz="1500">
                <a:solidFill>
                  <a:srgbClr val="364754"/>
                </a:solidFill>
                <a:latin typeface="Quattrocento Sans"/>
                <a:ea typeface="Quattrocento Sans"/>
                <a:cs typeface="Quattrocento Sans"/>
                <a:sym typeface="Quattrocento Sans"/>
              </a:rPr>
              <a:t>Apply Detection Model onto other platforms eg Class Forums, Reddit</a:t>
            </a:r>
            <a:endParaRPr b="1" sz="1500">
              <a:solidFill>
                <a:srgbClr val="364754"/>
              </a:solidFill>
              <a:latin typeface="Quattrocento Sans"/>
              <a:ea typeface="Quattrocento Sans"/>
              <a:cs typeface="Quattrocento Sans"/>
              <a:sym typeface="Quattrocento Sans"/>
            </a:endParaRPr>
          </a:p>
        </p:txBody>
      </p:sp>
      <p:sp>
        <p:nvSpPr>
          <p:cNvPr id="659" name="Google Shape;659;p51"/>
          <p:cNvSpPr txBox="1"/>
          <p:nvPr/>
        </p:nvSpPr>
        <p:spPr>
          <a:xfrm>
            <a:off x="1577330" y="2509838"/>
            <a:ext cx="6172500" cy="2826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SzPts val="800"/>
              <a:buNone/>
            </a:pPr>
            <a:r>
              <a:rPr b="1" lang="en" sz="1500">
                <a:solidFill>
                  <a:srgbClr val="364754"/>
                </a:solidFill>
                <a:latin typeface="Quattrocento Sans"/>
                <a:ea typeface="Quattrocento Sans"/>
                <a:cs typeface="Quattrocento Sans"/>
                <a:sym typeface="Quattrocento Sans"/>
              </a:rPr>
              <a:t>Apply technique to detect online Radicalization/Combat Terrorism</a:t>
            </a:r>
            <a:endParaRPr b="1" sz="1500">
              <a:solidFill>
                <a:srgbClr val="364754"/>
              </a:solidFill>
              <a:latin typeface="Quattrocento Sans"/>
              <a:ea typeface="Quattrocento Sans"/>
              <a:cs typeface="Quattrocento Sans"/>
              <a:sym typeface="Quattrocento Sans"/>
            </a:endParaRPr>
          </a:p>
        </p:txBody>
      </p:sp>
      <p:sp>
        <p:nvSpPr>
          <p:cNvPr id="660" name="Google Shape;660;p51"/>
          <p:cNvSpPr txBox="1"/>
          <p:nvPr/>
        </p:nvSpPr>
        <p:spPr>
          <a:xfrm>
            <a:off x="1523700" y="3140575"/>
            <a:ext cx="6096600" cy="2826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SzPts val="800"/>
              <a:buNone/>
            </a:pPr>
            <a:r>
              <a:rPr b="1" lang="en" sz="1500">
                <a:solidFill>
                  <a:srgbClr val="364754"/>
                </a:solidFill>
                <a:latin typeface="Quattrocento Sans"/>
                <a:ea typeface="Quattrocento Sans"/>
                <a:cs typeface="Quattrocento Sans"/>
                <a:sym typeface="Quattrocento Sans"/>
              </a:rPr>
              <a:t>Implement NER on bot to take note of users who are frequently bullied</a:t>
            </a:r>
            <a:endParaRPr b="1" sz="1500">
              <a:solidFill>
                <a:srgbClr val="364754"/>
              </a:solidFill>
              <a:latin typeface="Quattrocento Sans"/>
              <a:ea typeface="Quattrocento Sans"/>
              <a:cs typeface="Quattrocento Sans"/>
              <a:sym typeface="Quattrocento Sans"/>
            </a:endParaRPr>
          </a:p>
        </p:txBody>
      </p:sp>
      <p:sp>
        <p:nvSpPr>
          <p:cNvPr id="661" name="Google Shape;661;p51"/>
          <p:cNvSpPr/>
          <p:nvPr/>
        </p:nvSpPr>
        <p:spPr>
          <a:xfrm>
            <a:off x="1079615" y="1889406"/>
            <a:ext cx="314700" cy="296700"/>
          </a:xfrm>
          <a:prstGeom prst="rect">
            <a:avLst/>
          </a:prstGeom>
          <a:noFill/>
          <a:ln cap="flat" cmpd="sng" w="38100">
            <a:solidFill>
              <a:srgbClr val="D8D8D8"/>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000" u="none" cap="none" strike="noStrike">
              <a:solidFill>
                <a:srgbClr val="FFFFFF"/>
              </a:solidFill>
              <a:latin typeface="Source Sans Pro"/>
              <a:ea typeface="Source Sans Pro"/>
              <a:cs typeface="Source Sans Pro"/>
              <a:sym typeface="Source Sans Pro"/>
            </a:endParaRPr>
          </a:p>
        </p:txBody>
      </p:sp>
      <p:sp>
        <p:nvSpPr>
          <p:cNvPr id="662" name="Google Shape;662;p51"/>
          <p:cNvSpPr/>
          <p:nvPr/>
        </p:nvSpPr>
        <p:spPr>
          <a:xfrm>
            <a:off x="1079606" y="2512481"/>
            <a:ext cx="314700" cy="296700"/>
          </a:xfrm>
          <a:prstGeom prst="rect">
            <a:avLst/>
          </a:prstGeom>
          <a:noFill/>
          <a:ln cap="flat" cmpd="sng" w="38100">
            <a:solidFill>
              <a:srgbClr val="D8D8D8"/>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000" u="none" cap="none" strike="noStrike">
              <a:solidFill>
                <a:srgbClr val="FFFFFF"/>
              </a:solidFill>
              <a:latin typeface="Source Sans Pro"/>
              <a:ea typeface="Source Sans Pro"/>
              <a:cs typeface="Source Sans Pro"/>
              <a:sym typeface="Source Sans Pro"/>
            </a:endParaRPr>
          </a:p>
        </p:txBody>
      </p:sp>
      <p:sp>
        <p:nvSpPr>
          <p:cNvPr id="663" name="Google Shape;663;p51"/>
          <p:cNvSpPr/>
          <p:nvPr/>
        </p:nvSpPr>
        <p:spPr>
          <a:xfrm>
            <a:off x="1079615" y="3135569"/>
            <a:ext cx="314700" cy="296700"/>
          </a:xfrm>
          <a:prstGeom prst="rect">
            <a:avLst/>
          </a:prstGeom>
          <a:noFill/>
          <a:ln cap="flat" cmpd="sng" w="38100">
            <a:solidFill>
              <a:srgbClr val="D8D8D8"/>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000" u="none" cap="none" strike="noStrike">
              <a:solidFill>
                <a:srgbClr val="FFFFFF"/>
              </a:solidFill>
              <a:latin typeface="Source Sans Pro"/>
              <a:ea typeface="Source Sans Pro"/>
              <a:cs typeface="Source Sans Pro"/>
              <a:sym typeface="Source Sans Pro"/>
            </a:endParaRPr>
          </a:p>
        </p:txBody>
      </p:sp>
      <p:sp>
        <p:nvSpPr>
          <p:cNvPr id="664" name="Google Shape;664;p51"/>
          <p:cNvSpPr txBox="1"/>
          <p:nvPr/>
        </p:nvSpPr>
        <p:spPr>
          <a:xfrm>
            <a:off x="1653075" y="3314100"/>
            <a:ext cx="6840600" cy="2826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SzPts val="800"/>
              <a:buNone/>
            </a:pPr>
            <a:r>
              <a:t/>
            </a:r>
            <a:endParaRPr b="1" sz="1500">
              <a:solidFill>
                <a:srgbClr val="364754"/>
              </a:solidFill>
              <a:latin typeface="Quattrocento Sans"/>
              <a:ea typeface="Quattrocento Sans"/>
              <a:cs typeface="Quattrocento Sans"/>
              <a:sym typeface="Quattrocento Sans"/>
            </a:endParaRPr>
          </a:p>
        </p:txBody>
      </p:sp>
      <p:sp>
        <p:nvSpPr>
          <p:cNvPr id="665" name="Google Shape;665;p51"/>
          <p:cNvSpPr txBox="1"/>
          <p:nvPr>
            <p:ph type="title"/>
          </p:nvPr>
        </p:nvSpPr>
        <p:spPr>
          <a:xfrm>
            <a:off x="285750" y="375662"/>
            <a:ext cx="8415300" cy="3351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1F51A4"/>
              </a:buClr>
              <a:buSzPts val="1900"/>
              <a:buFont typeface="Quattrocento Sans"/>
              <a:buNone/>
            </a:pPr>
            <a:r>
              <a:rPr lang="en" sz="3600">
                <a:solidFill>
                  <a:srgbClr val="616262"/>
                </a:solidFill>
                <a:latin typeface="Lato"/>
                <a:ea typeface="Lato"/>
                <a:cs typeface="Lato"/>
                <a:sym typeface="Lato"/>
              </a:rPr>
              <a:t>Moving Forward</a:t>
            </a:r>
            <a:endParaRPr sz="3600">
              <a:solidFill>
                <a:srgbClr val="616262"/>
              </a:solidFill>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0" name="Shape 670"/>
        <p:cNvGrpSpPr/>
        <p:nvPr/>
      </p:nvGrpSpPr>
      <p:grpSpPr>
        <a:xfrm>
          <a:off x="0" y="0"/>
          <a:ext cx="0" cy="0"/>
          <a:chOff x="0" y="0"/>
          <a:chExt cx="0" cy="0"/>
        </a:xfrm>
      </p:grpSpPr>
      <p:sp>
        <p:nvSpPr>
          <p:cNvPr id="671" name="Google Shape;671;p52"/>
          <p:cNvSpPr txBox="1"/>
          <p:nvPr>
            <p:ph type="title"/>
          </p:nvPr>
        </p:nvSpPr>
        <p:spPr>
          <a:xfrm>
            <a:off x="754000" y="1671902"/>
            <a:ext cx="4278300" cy="1032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1F51A4"/>
              </a:buClr>
              <a:buSzPts val="3800"/>
              <a:buFont typeface="Quattrocento Sans"/>
              <a:buNone/>
            </a:pPr>
            <a:r>
              <a:rPr lang="en">
                <a:solidFill>
                  <a:srgbClr val="434343"/>
                </a:solidFill>
                <a:latin typeface="Raleway"/>
                <a:ea typeface="Raleway"/>
                <a:cs typeface="Raleway"/>
                <a:sym typeface="Raleway"/>
              </a:rPr>
              <a:t>Thank you!</a:t>
            </a:r>
            <a:endParaRPr>
              <a:solidFill>
                <a:srgbClr val="434343"/>
              </a:solidFill>
              <a:latin typeface="Raleway"/>
              <a:ea typeface="Raleway"/>
              <a:cs typeface="Raleway"/>
              <a:sym typeface="Raleway"/>
            </a:endParaRPr>
          </a:p>
        </p:txBody>
      </p:sp>
      <p:sp>
        <p:nvSpPr>
          <p:cNvPr id="672" name="Google Shape;672;p52"/>
          <p:cNvSpPr txBox="1"/>
          <p:nvPr>
            <p:ph idx="12" type="sldNum"/>
          </p:nvPr>
        </p:nvSpPr>
        <p:spPr>
          <a:xfrm>
            <a:off x="7086600" y="4902839"/>
            <a:ext cx="20574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18"/>
          <p:cNvSpPr txBox="1"/>
          <p:nvPr>
            <p:ph type="title"/>
          </p:nvPr>
        </p:nvSpPr>
        <p:spPr>
          <a:xfrm>
            <a:off x="285750" y="375662"/>
            <a:ext cx="8415300" cy="3351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1F51A4"/>
              </a:buClr>
              <a:buSzPts val="1900"/>
              <a:buFont typeface="Quattrocento Sans"/>
              <a:buNone/>
            </a:pPr>
            <a:r>
              <a:rPr lang="en" sz="3600">
                <a:solidFill>
                  <a:srgbClr val="616262"/>
                </a:solidFill>
                <a:latin typeface="Lato"/>
                <a:ea typeface="Lato"/>
                <a:cs typeface="Lato"/>
                <a:sym typeface="Lato"/>
              </a:rPr>
              <a:t>Motivations</a:t>
            </a:r>
            <a:endParaRPr sz="3600">
              <a:solidFill>
                <a:srgbClr val="616262"/>
              </a:solidFill>
              <a:latin typeface="Lato"/>
              <a:ea typeface="Lato"/>
              <a:cs typeface="Lato"/>
              <a:sym typeface="Lato"/>
            </a:endParaRPr>
          </a:p>
        </p:txBody>
      </p:sp>
      <p:pic>
        <p:nvPicPr>
          <p:cNvPr id="142" name="Google Shape;142;p18"/>
          <p:cNvPicPr preferRelativeResize="0"/>
          <p:nvPr/>
        </p:nvPicPr>
        <p:blipFill>
          <a:blip r:embed="rId3">
            <a:alphaModFix/>
          </a:blip>
          <a:stretch>
            <a:fillRect/>
          </a:stretch>
        </p:blipFill>
        <p:spPr>
          <a:xfrm>
            <a:off x="2893116" y="1453699"/>
            <a:ext cx="3200575" cy="1800375"/>
          </a:xfrm>
          <a:prstGeom prst="rect">
            <a:avLst/>
          </a:prstGeom>
          <a:noFill/>
          <a:ln>
            <a:noFill/>
          </a:ln>
        </p:spPr>
      </p:pic>
      <p:sp>
        <p:nvSpPr>
          <p:cNvPr id="143" name="Google Shape;143;p18"/>
          <p:cNvSpPr txBox="1"/>
          <p:nvPr/>
        </p:nvSpPr>
        <p:spPr>
          <a:xfrm>
            <a:off x="1946400" y="3650075"/>
            <a:ext cx="5094000" cy="100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Quattrocento Sans"/>
                <a:ea typeface="Quattrocento Sans"/>
                <a:cs typeface="Quattrocento Sans"/>
                <a:sym typeface="Quattrocento Sans"/>
              </a:rPr>
              <a:t>1 in 3 encountered cyberbullying</a:t>
            </a:r>
            <a:endParaRPr b="1" sz="2400">
              <a:latin typeface="Quattrocento Sans"/>
              <a:ea typeface="Quattrocento Sans"/>
              <a:cs typeface="Quattrocento Sans"/>
              <a:sym typeface="Quattrocento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19"/>
          <p:cNvSpPr txBox="1"/>
          <p:nvPr>
            <p:ph type="title"/>
          </p:nvPr>
        </p:nvSpPr>
        <p:spPr>
          <a:xfrm>
            <a:off x="285750" y="375662"/>
            <a:ext cx="8415300" cy="3351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1F51A4"/>
              </a:buClr>
              <a:buSzPts val="1900"/>
              <a:buFont typeface="Quattrocento Sans"/>
              <a:buNone/>
            </a:pPr>
            <a:r>
              <a:rPr lang="en" sz="3600">
                <a:solidFill>
                  <a:srgbClr val="616262"/>
                </a:solidFill>
                <a:latin typeface="Lato"/>
                <a:ea typeface="Lato"/>
                <a:cs typeface="Lato"/>
                <a:sym typeface="Lato"/>
              </a:rPr>
              <a:t>Motivations</a:t>
            </a:r>
            <a:endParaRPr sz="3600">
              <a:solidFill>
                <a:srgbClr val="616262"/>
              </a:solidFill>
              <a:latin typeface="Lato"/>
              <a:ea typeface="Lato"/>
              <a:cs typeface="Lato"/>
              <a:sym typeface="Lato"/>
            </a:endParaRPr>
          </a:p>
        </p:txBody>
      </p:sp>
      <p:pic>
        <p:nvPicPr>
          <p:cNvPr id="150" name="Google Shape;150;p19"/>
          <p:cNvPicPr preferRelativeResize="0"/>
          <p:nvPr/>
        </p:nvPicPr>
        <p:blipFill rotWithShape="1">
          <a:blip r:embed="rId3">
            <a:alphaModFix/>
          </a:blip>
          <a:srcRect b="0" l="0" r="34602" t="0"/>
          <a:stretch/>
        </p:blipFill>
        <p:spPr>
          <a:xfrm>
            <a:off x="3446809" y="1468500"/>
            <a:ext cx="2093175" cy="1800375"/>
          </a:xfrm>
          <a:prstGeom prst="rect">
            <a:avLst/>
          </a:prstGeom>
          <a:noFill/>
          <a:ln>
            <a:noFill/>
          </a:ln>
        </p:spPr>
      </p:pic>
      <p:sp>
        <p:nvSpPr>
          <p:cNvPr id="151" name="Google Shape;151;p19"/>
          <p:cNvSpPr txBox="1"/>
          <p:nvPr/>
        </p:nvSpPr>
        <p:spPr>
          <a:xfrm>
            <a:off x="1946400" y="3650075"/>
            <a:ext cx="5094000" cy="100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Quattrocento Sans"/>
                <a:ea typeface="Quattrocento Sans"/>
                <a:cs typeface="Quattrocento Sans"/>
                <a:sym typeface="Quattrocento Sans"/>
              </a:rPr>
              <a:t>1 in 2 child suicides due to bullying</a:t>
            </a:r>
            <a:endParaRPr b="1" sz="2400">
              <a:latin typeface="Quattrocento Sans"/>
              <a:ea typeface="Quattrocento Sans"/>
              <a:cs typeface="Quattrocento Sans"/>
              <a:sym typeface="Quattrocen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0"/>
          <p:cNvSpPr txBox="1"/>
          <p:nvPr>
            <p:ph type="title"/>
          </p:nvPr>
        </p:nvSpPr>
        <p:spPr>
          <a:xfrm>
            <a:off x="285750" y="375662"/>
            <a:ext cx="8415300" cy="3351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1F51A4"/>
              </a:buClr>
              <a:buSzPts val="1900"/>
              <a:buFont typeface="Quattrocento Sans"/>
              <a:buNone/>
            </a:pPr>
            <a:r>
              <a:rPr lang="en" sz="3600">
                <a:solidFill>
                  <a:srgbClr val="616262"/>
                </a:solidFill>
                <a:latin typeface="Lato"/>
                <a:ea typeface="Lato"/>
                <a:cs typeface="Lato"/>
                <a:sym typeface="Lato"/>
              </a:rPr>
              <a:t>Background</a:t>
            </a:r>
            <a:endParaRPr sz="3600">
              <a:solidFill>
                <a:srgbClr val="616262"/>
              </a:solidFill>
              <a:latin typeface="Lato"/>
              <a:ea typeface="Lato"/>
              <a:cs typeface="Lato"/>
              <a:sym typeface="Lato"/>
            </a:endParaRPr>
          </a:p>
        </p:txBody>
      </p:sp>
      <p:sp>
        <p:nvSpPr>
          <p:cNvPr id="158" name="Google Shape;158;p20"/>
          <p:cNvSpPr txBox="1"/>
          <p:nvPr>
            <p:ph idx="12" type="sldNum"/>
          </p:nvPr>
        </p:nvSpPr>
        <p:spPr>
          <a:xfrm>
            <a:off x="5314950" y="3677130"/>
            <a:ext cx="1542900" cy="2055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
        <p:nvSpPr>
          <p:cNvPr id="159" name="Google Shape;159;p20"/>
          <p:cNvSpPr/>
          <p:nvPr/>
        </p:nvSpPr>
        <p:spPr>
          <a:xfrm>
            <a:off x="1089742" y="946225"/>
            <a:ext cx="7792500" cy="442200"/>
          </a:xfrm>
          <a:prstGeom prst="rect">
            <a:avLst/>
          </a:prstGeom>
          <a:solidFill>
            <a:srgbClr val="57687B"/>
          </a:solidFill>
          <a:ln>
            <a:noFill/>
          </a:ln>
        </p:spPr>
        <p:txBody>
          <a:bodyPr anchorCtr="0" anchor="ctr" bIns="91825" lIns="91825" spcFirstLastPara="1" rIns="91825" wrap="square" tIns="91825">
            <a:noAutofit/>
          </a:bodyPr>
          <a:lstStyle/>
          <a:p>
            <a:pPr indent="-1620" lvl="0" marL="1620" marR="0" rtl="0" algn="ctr">
              <a:lnSpc>
                <a:spcPct val="100000"/>
              </a:lnSpc>
              <a:spcBef>
                <a:spcPts val="0"/>
              </a:spcBef>
              <a:spcAft>
                <a:spcPts val="0"/>
              </a:spcAft>
              <a:buClr>
                <a:srgbClr val="000000"/>
              </a:buClr>
              <a:buSzPts val="1600"/>
              <a:buFont typeface="Arial"/>
              <a:buNone/>
            </a:pPr>
            <a:r>
              <a:rPr b="1" lang="en" sz="1600">
                <a:solidFill>
                  <a:srgbClr val="FFFFFF"/>
                </a:solidFill>
                <a:latin typeface="Quattrocento Sans"/>
                <a:ea typeface="Quattrocento Sans"/>
                <a:cs typeface="Quattrocento Sans"/>
                <a:sym typeface="Quattrocento Sans"/>
              </a:rPr>
              <a:t>Using Natural Language Processing and Machine Learning Techniques Taught</a:t>
            </a:r>
            <a:endParaRPr b="0" i="0" sz="1600" u="none" cap="none" strike="noStrike">
              <a:solidFill>
                <a:srgbClr val="000000"/>
              </a:solidFill>
              <a:latin typeface="Arial"/>
              <a:ea typeface="Arial"/>
              <a:cs typeface="Arial"/>
              <a:sym typeface="Arial"/>
            </a:endParaRPr>
          </a:p>
        </p:txBody>
      </p:sp>
      <p:sp>
        <p:nvSpPr>
          <p:cNvPr id="160" name="Google Shape;160;p20"/>
          <p:cNvSpPr/>
          <p:nvPr/>
        </p:nvSpPr>
        <p:spPr>
          <a:xfrm>
            <a:off x="1120215" y="1703341"/>
            <a:ext cx="7792500" cy="442200"/>
          </a:xfrm>
          <a:prstGeom prst="rect">
            <a:avLst/>
          </a:prstGeom>
          <a:solidFill>
            <a:srgbClr val="D8D8D8"/>
          </a:solidFill>
          <a:ln>
            <a:noFill/>
          </a:ln>
        </p:spPr>
        <p:txBody>
          <a:bodyPr anchorCtr="0" anchor="ctr" bIns="91825" lIns="91825" spcFirstLastPara="1" rIns="91825" wrap="square" tIns="91825">
            <a:noAutofit/>
          </a:bodyPr>
          <a:lstStyle/>
          <a:p>
            <a:pPr indent="-1620" lvl="0" marL="1620" marR="0" rtl="0" algn="ctr">
              <a:lnSpc>
                <a:spcPct val="100000"/>
              </a:lnSpc>
              <a:spcBef>
                <a:spcPts val="0"/>
              </a:spcBef>
              <a:spcAft>
                <a:spcPts val="0"/>
              </a:spcAft>
              <a:buClr>
                <a:srgbClr val="000000"/>
              </a:buClr>
              <a:buSzPts val="1600"/>
              <a:buFont typeface="Arial"/>
              <a:buNone/>
            </a:pPr>
            <a:r>
              <a:rPr b="1" lang="en" sz="1600">
                <a:latin typeface="Quattrocento Sans"/>
                <a:ea typeface="Quattrocento Sans"/>
                <a:cs typeface="Quattrocento Sans"/>
                <a:sym typeface="Quattrocento Sans"/>
              </a:rPr>
              <a:t>Gain an understanding of online comments content</a:t>
            </a:r>
            <a:endParaRPr b="0" i="0" sz="1600" u="none" cap="none" strike="noStrike">
              <a:solidFill>
                <a:srgbClr val="000000"/>
              </a:solidFill>
              <a:latin typeface="Arial"/>
              <a:ea typeface="Arial"/>
              <a:cs typeface="Arial"/>
              <a:sym typeface="Arial"/>
            </a:endParaRPr>
          </a:p>
        </p:txBody>
      </p:sp>
      <p:sp>
        <p:nvSpPr>
          <p:cNvPr id="161" name="Google Shape;161;p20"/>
          <p:cNvSpPr/>
          <p:nvPr/>
        </p:nvSpPr>
        <p:spPr>
          <a:xfrm>
            <a:off x="1117167" y="2925551"/>
            <a:ext cx="7792500" cy="442200"/>
          </a:xfrm>
          <a:prstGeom prst="rect">
            <a:avLst/>
          </a:prstGeom>
          <a:solidFill>
            <a:srgbClr val="D8D8D8"/>
          </a:solidFill>
          <a:ln>
            <a:noFill/>
          </a:ln>
        </p:spPr>
        <p:txBody>
          <a:bodyPr anchorCtr="0" anchor="ctr" bIns="91825" lIns="91825" spcFirstLastPara="1" rIns="91825" wrap="square" tIns="91825">
            <a:noAutofit/>
          </a:bodyPr>
          <a:lstStyle/>
          <a:p>
            <a:pPr indent="-1620" lvl="0" marL="1620" rtl="0" algn="ctr">
              <a:spcBef>
                <a:spcPts val="0"/>
              </a:spcBef>
              <a:spcAft>
                <a:spcPts val="0"/>
              </a:spcAft>
              <a:buClr>
                <a:srgbClr val="000000"/>
              </a:buClr>
              <a:buSzPts val="1600"/>
              <a:buFont typeface="Arial"/>
              <a:buNone/>
            </a:pPr>
            <a:r>
              <a:rPr b="1" lang="en" sz="1600">
                <a:latin typeface="Quattrocento Sans"/>
                <a:ea typeface="Quattrocento Sans"/>
                <a:cs typeface="Quattrocento Sans"/>
                <a:sym typeface="Quattrocento Sans"/>
              </a:rPr>
              <a:t>Develop Machine Learning/ Deep Learning model capable of detecting toxicity</a:t>
            </a:r>
            <a:endParaRPr b="1" sz="1600">
              <a:latin typeface="Quattrocento Sans"/>
              <a:ea typeface="Quattrocento Sans"/>
              <a:cs typeface="Quattrocento Sans"/>
              <a:sym typeface="Quattrocento Sans"/>
            </a:endParaRPr>
          </a:p>
        </p:txBody>
      </p:sp>
      <p:sp>
        <p:nvSpPr>
          <p:cNvPr id="162" name="Google Shape;162;p20"/>
          <p:cNvSpPr/>
          <p:nvPr/>
        </p:nvSpPr>
        <p:spPr>
          <a:xfrm>
            <a:off x="1117173" y="4057603"/>
            <a:ext cx="7792500" cy="518400"/>
          </a:xfrm>
          <a:prstGeom prst="rect">
            <a:avLst/>
          </a:prstGeom>
          <a:solidFill>
            <a:srgbClr val="D8D8D8"/>
          </a:solidFill>
          <a:ln>
            <a:noFill/>
          </a:ln>
        </p:spPr>
        <p:txBody>
          <a:bodyPr anchorCtr="0" anchor="ctr" bIns="91825" lIns="91825" spcFirstLastPara="1" rIns="91825" wrap="square" tIns="91825">
            <a:noAutofit/>
          </a:bodyPr>
          <a:lstStyle/>
          <a:p>
            <a:pPr indent="-1620" lvl="0" marL="1620" rtl="0" algn="ctr">
              <a:spcBef>
                <a:spcPts val="0"/>
              </a:spcBef>
              <a:spcAft>
                <a:spcPts val="0"/>
              </a:spcAft>
              <a:buClr>
                <a:srgbClr val="000000"/>
              </a:buClr>
              <a:buSzPts val="1600"/>
              <a:buFont typeface="Arial"/>
              <a:buNone/>
            </a:pPr>
            <a:r>
              <a:rPr b="1" lang="en" sz="1600">
                <a:latin typeface="Quattrocento Sans"/>
                <a:ea typeface="Quattrocento Sans"/>
                <a:cs typeface="Quattrocento Sans"/>
                <a:sym typeface="Quattrocento Sans"/>
              </a:rPr>
              <a:t>Improve online conversations and reduce cyberbullying instances</a:t>
            </a:r>
            <a:endParaRPr b="0" i="0" sz="1600" u="none" cap="none" strike="noStrike">
              <a:solidFill>
                <a:srgbClr val="000000"/>
              </a:solidFill>
              <a:latin typeface="Arial"/>
              <a:ea typeface="Arial"/>
              <a:cs typeface="Arial"/>
              <a:sym typeface="Arial"/>
            </a:endParaRPr>
          </a:p>
        </p:txBody>
      </p:sp>
      <p:sp>
        <p:nvSpPr>
          <p:cNvPr id="163" name="Google Shape;163;p20"/>
          <p:cNvSpPr/>
          <p:nvPr/>
        </p:nvSpPr>
        <p:spPr>
          <a:xfrm>
            <a:off x="400100" y="1725450"/>
            <a:ext cx="591300" cy="398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 sz="2800" u="none" cap="none" strike="noStrike">
                <a:solidFill>
                  <a:srgbClr val="012B63"/>
                </a:solidFill>
                <a:latin typeface="Quattrocento Sans"/>
                <a:ea typeface="Quattrocento Sans"/>
                <a:cs typeface="Quattrocento Sans"/>
                <a:sym typeface="Quattrocento Sans"/>
              </a:rPr>
              <a:t>01</a:t>
            </a:r>
            <a:endParaRPr b="0" i="0" sz="1400" u="none" cap="none" strike="noStrike">
              <a:solidFill>
                <a:srgbClr val="000000"/>
              </a:solidFill>
              <a:latin typeface="Arial"/>
              <a:ea typeface="Arial"/>
              <a:cs typeface="Arial"/>
              <a:sym typeface="Arial"/>
            </a:endParaRPr>
          </a:p>
        </p:txBody>
      </p:sp>
      <p:sp>
        <p:nvSpPr>
          <p:cNvPr id="164" name="Google Shape;164;p20"/>
          <p:cNvSpPr/>
          <p:nvPr/>
        </p:nvSpPr>
        <p:spPr>
          <a:xfrm>
            <a:off x="376924" y="2947700"/>
            <a:ext cx="591300" cy="398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 sz="2800" u="none" cap="none" strike="noStrike">
                <a:solidFill>
                  <a:srgbClr val="012B63"/>
                </a:solidFill>
                <a:latin typeface="Quattrocento Sans"/>
                <a:ea typeface="Quattrocento Sans"/>
                <a:cs typeface="Quattrocento Sans"/>
                <a:sym typeface="Quattrocento Sans"/>
              </a:rPr>
              <a:t>02</a:t>
            </a:r>
            <a:endParaRPr b="0" i="0" sz="1400" u="none" cap="none" strike="noStrike">
              <a:solidFill>
                <a:srgbClr val="000000"/>
              </a:solidFill>
              <a:latin typeface="Arial"/>
              <a:ea typeface="Arial"/>
              <a:cs typeface="Arial"/>
              <a:sym typeface="Arial"/>
            </a:endParaRPr>
          </a:p>
        </p:txBody>
      </p:sp>
      <p:sp>
        <p:nvSpPr>
          <p:cNvPr id="165" name="Google Shape;165;p20"/>
          <p:cNvSpPr/>
          <p:nvPr/>
        </p:nvSpPr>
        <p:spPr>
          <a:xfrm>
            <a:off x="373851" y="4117975"/>
            <a:ext cx="716100" cy="398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 sz="2800" u="none" cap="none" strike="noStrike">
                <a:solidFill>
                  <a:srgbClr val="012B63"/>
                </a:solidFill>
                <a:latin typeface="Quattrocento Sans"/>
                <a:ea typeface="Quattrocento Sans"/>
                <a:cs typeface="Quattrocento Sans"/>
                <a:sym typeface="Quattrocento Sans"/>
              </a:rPr>
              <a:t>03</a:t>
            </a:r>
            <a:endParaRPr b="0" i="0" sz="1400" u="none" cap="none" strike="noStrike">
              <a:solidFill>
                <a:srgbClr val="000000"/>
              </a:solidFill>
              <a:latin typeface="Arial"/>
              <a:ea typeface="Arial"/>
              <a:cs typeface="Arial"/>
              <a:sym typeface="Arial"/>
            </a:endParaRPr>
          </a:p>
        </p:txBody>
      </p:sp>
      <p:sp>
        <p:nvSpPr>
          <p:cNvPr id="166" name="Google Shape;166;p20"/>
          <p:cNvSpPr txBox="1"/>
          <p:nvPr/>
        </p:nvSpPr>
        <p:spPr>
          <a:xfrm>
            <a:off x="74075" y="937228"/>
            <a:ext cx="1015800" cy="287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67" name="Google Shape;167;p20"/>
          <p:cNvSpPr/>
          <p:nvPr/>
        </p:nvSpPr>
        <p:spPr>
          <a:xfrm rot="10800000">
            <a:off x="3808771" y="2230915"/>
            <a:ext cx="2354100" cy="372300"/>
          </a:xfrm>
          <a:prstGeom prst="triangle">
            <a:avLst>
              <a:gd fmla="val 50000" name="adj"/>
            </a:avLst>
          </a:prstGeom>
          <a:solidFill>
            <a:srgbClr val="57687B"/>
          </a:solidFill>
          <a:ln cap="flat" cmpd="sng" w="12700">
            <a:solidFill>
              <a:srgbClr val="16397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68" name="Google Shape;168;p20"/>
          <p:cNvSpPr/>
          <p:nvPr/>
        </p:nvSpPr>
        <p:spPr>
          <a:xfrm rot="10800000">
            <a:off x="3808771" y="3461444"/>
            <a:ext cx="2354100" cy="372300"/>
          </a:xfrm>
          <a:prstGeom prst="triangle">
            <a:avLst>
              <a:gd fmla="val 50000" name="adj"/>
            </a:avLst>
          </a:prstGeom>
          <a:solidFill>
            <a:srgbClr val="57687B"/>
          </a:solidFill>
          <a:ln cap="flat" cmpd="sng" w="12700">
            <a:solidFill>
              <a:srgbClr val="16397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73" name="Shape 173"/>
        <p:cNvGrpSpPr/>
        <p:nvPr/>
      </p:nvGrpSpPr>
      <p:grpSpPr>
        <a:xfrm>
          <a:off x="0" y="0"/>
          <a:ext cx="0" cy="0"/>
          <a:chOff x="0" y="0"/>
          <a:chExt cx="0" cy="0"/>
        </a:xfrm>
      </p:grpSpPr>
      <p:sp>
        <p:nvSpPr>
          <p:cNvPr id="174" name="Google Shape;174;p21"/>
          <p:cNvSpPr txBox="1"/>
          <p:nvPr>
            <p:ph type="title"/>
          </p:nvPr>
        </p:nvSpPr>
        <p:spPr>
          <a:xfrm>
            <a:off x="285750" y="375662"/>
            <a:ext cx="8415300" cy="3351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1F51A4"/>
              </a:buClr>
              <a:buSzPts val="1900"/>
              <a:buFont typeface="Quattrocento Sans"/>
              <a:buNone/>
            </a:pPr>
            <a:r>
              <a:rPr lang="en" sz="3600">
                <a:solidFill>
                  <a:srgbClr val="616262"/>
                </a:solidFill>
                <a:latin typeface="Lato"/>
                <a:ea typeface="Lato"/>
                <a:cs typeface="Lato"/>
                <a:sym typeface="Lato"/>
              </a:rPr>
              <a:t>Workflow</a:t>
            </a:r>
            <a:endParaRPr sz="3600">
              <a:solidFill>
                <a:srgbClr val="616262"/>
              </a:solidFill>
              <a:latin typeface="Lato"/>
              <a:ea typeface="Lato"/>
              <a:cs typeface="Lato"/>
              <a:sym typeface="Lato"/>
            </a:endParaRPr>
          </a:p>
        </p:txBody>
      </p:sp>
      <p:sp>
        <p:nvSpPr>
          <p:cNvPr id="175" name="Google Shape;175;p21"/>
          <p:cNvSpPr txBox="1"/>
          <p:nvPr>
            <p:ph idx="12" type="sldNum"/>
          </p:nvPr>
        </p:nvSpPr>
        <p:spPr>
          <a:xfrm>
            <a:off x="2540409" y="2576859"/>
            <a:ext cx="1481700" cy="1974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
        <p:nvSpPr>
          <p:cNvPr id="176" name="Google Shape;176;p21"/>
          <p:cNvSpPr/>
          <p:nvPr/>
        </p:nvSpPr>
        <p:spPr>
          <a:xfrm>
            <a:off x="0" y="2461699"/>
            <a:ext cx="9144000" cy="834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7" name="Google Shape;177;p21"/>
          <p:cNvSpPr/>
          <p:nvPr/>
        </p:nvSpPr>
        <p:spPr>
          <a:xfrm>
            <a:off x="412149" y="1298639"/>
            <a:ext cx="801300" cy="596400"/>
          </a:xfrm>
          <a:prstGeom prst="wedgeRectCallout">
            <a:avLst>
              <a:gd fmla="val -5664" name="adj1"/>
              <a:gd fmla="val 89817" name="adj2"/>
            </a:avLst>
          </a:prstGeom>
          <a:solidFill>
            <a:srgbClr val="84C3E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 sz="3200" u="none" cap="none" strike="noStrike">
                <a:solidFill>
                  <a:srgbClr val="FFFFFF"/>
                </a:solidFill>
                <a:latin typeface="Arial"/>
                <a:ea typeface="Arial"/>
                <a:cs typeface="Arial"/>
                <a:sym typeface="Arial"/>
              </a:rPr>
              <a:t>01</a:t>
            </a:r>
            <a:endParaRPr/>
          </a:p>
        </p:txBody>
      </p:sp>
      <p:sp>
        <p:nvSpPr>
          <p:cNvPr id="178" name="Google Shape;178;p21"/>
          <p:cNvSpPr/>
          <p:nvPr/>
        </p:nvSpPr>
        <p:spPr>
          <a:xfrm>
            <a:off x="2218736" y="1298639"/>
            <a:ext cx="801300" cy="596400"/>
          </a:xfrm>
          <a:prstGeom prst="wedgeRectCallout">
            <a:avLst>
              <a:gd fmla="val -5664" name="adj1"/>
              <a:gd fmla="val 89817" name="adj2"/>
            </a:avLst>
          </a:prstGeom>
          <a:solidFill>
            <a:srgbClr val="95A3B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 sz="3200" u="none" cap="none" strike="noStrike">
                <a:solidFill>
                  <a:srgbClr val="FFFFFF"/>
                </a:solidFill>
                <a:latin typeface="Arial"/>
                <a:ea typeface="Arial"/>
                <a:cs typeface="Arial"/>
                <a:sym typeface="Arial"/>
              </a:rPr>
              <a:t>02</a:t>
            </a:r>
            <a:endParaRPr b="0" i="0" sz="3200" u="none" cap="none" strike="noStrike">
              <a:solidFill>
                <a:srgbClr val="FFFFFF"/>
              </a:solidFill>
              <a:latin typeface="Arial"/>
              <a:ea typeface="Arial"/>
              <a:cs typeface="Arial"/>
              <a:sym typeface="Arial"/>
            </a:endParaRPr>
          </a:p>
        </p:txBody>
      </p:sp>
      <p:sp>
        <p:nvSpPr>
          <p:cNvPr id="179" name="Google Shape;179;p21"/>
          <p:cNvSpPr/>
          <p:nvPr/>
        </p:nvSpPr>
        <p:spPr>
          <a:xfrm>
            <a:off x="4025324" y="1298639"/>
            <a:ext cx="801300" cy="596400"/>
          </a:xfrm>
          <a:prstGeom prst="wedgeRectCallout">
            <a:avLst>
              <a:gd fmla="val -5664" name="adj1"/>
              <a:gd fmla="val 89817" name="adj2"/>
            </a:avLst>
          </a:prstGeom>
          <a:solidFill>
            <a:srgbClr val="84C3E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 sz="3200" u="none" cap="none" strike="noStrike">
                <a:solidFill>
                  <a:srgbClr val="FFFFFF"/>
                </a:solidFill>
                <a:latin typeface="Arial"/>
                <a:ea typeface="Arial"/>
                <a:cs typeface="Arial"/>
                <a:sym typeface="Arial"/>
              </a:rPr>
              <a:t>03</a:t>
            </a:r>
            <a:endParaRPr b="0" i="0" sz="3200" u="none" cap="none" strike="noStrike">
              <a:solidFill>
                <a:srgbClr val="FFFFFF"/>
              </a:solidFill>
              <a:latin typeface="Arial"/>
              <a:ea typeface="Arial"/>
              <a:cs typeface="Arial"/>
              <a:sym typeface="Arial"/>
            </a:endParaRPr>
          </a:p>
        </p:txBody>
      </p:sp>
      <p:sp>
        <p:nvSpPr>
          <p:cNvPr id="180" name="Google Shape;180;p21"/>
          <p:cNvSpPr/>
          <p:nvPr/>
        </p:nvSpPr>
        <p:spPr>
          <a:xfrm>
            <a:off x="5766243" y="1298639"/>
            <a:ext cx="801300" cy="596400"/>
          </a:xfrm>
          <a:prstGeom prst="wedgeRectCallout">
            <a:avLst>
              <a:gd fmla="val -5664" name="adj1"/>
              <a:gd fmla="val 89817" name="adj2"/>
            </a:avLst>
          </a:prstGeom>
          <a:solidFill>
            <a:srgbClr val="95A3B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 sz="3200" u="none" cap="none" strike="noStrike">
                <a:solidFill>
                  <a:srgbClr val="FFFFFF"/>
                </a:solidFill>
                <a:latin typeface="Arial"/>
                <a:ea typeface="Arial"/>
                <a:cs typeface="Arial"/>
                <a:sym typeface="Arial"/>
              </a:rPr>
              <a:t>04</a:t>
            </a:r>
            <a:endParaRPr b="0" i="0" sz="3200" u="none" cap="none" strike="noStrike">
              <a:solidFill>
                <a:srgbClr val="FFFFFF"/>
              </a:solidFill>
              <a:latin typeface="Arial"/>
              <a:ea typeface="Arial"/>
              <a:cs typeface="Arial"/>
              <a:sym typeface="Arial"/>
            </a:endParaRPr>
          </a:p>
        </p:txBody>
      </p:sp>
      <p:sp>
        <p:nvSpPr>
          <p:cNvPr id="181" name="Google Shape;181;p21"/>
          <p:cNvSpPr/>
          <p:nvPr/>
        </p:nvSpPr>
        <p:spPr>
          <a:xfrm>
            <a:off x="7507161" y="1298639"/>
            <a:ext cx="801300" cy="596400"/>
          </a:xfrm>
          <a:prstGeom prst="wedgeRectCallout">
            <a:avLst>
              <a:gd fmla="val -5664" name="adj1"/>
              <a:gd fmla="val 89817" name="adj2"/>
            </a:avLst>
          </a:prstGeom>
          <a:solidFill>
            <a:srgbClr val="84C3E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 sz="3200" u="none" cap="none" strike="noStrike">
                <a:solidFill>
                  <a:srgbClr val="FFFFFF"/>
                </a:solidFill>
                <a:latin typeface="Arial"/>
                <a:ea typeface="Arial"/>
                <a:cs typeface="Arial"/>
                <a:sym typeface="Arial"/>
              </a:rPr>
              <a:t>0</a:t>
            </a:r>
            <a:r>
              <a:rPr lang="en" sz="3200">
                <a:solidFill>
                  <a:srgbClr val="FFFFFF"/>
                </a:solidFill>
              </a:rPr>
              <a:t>5</a:t>
            </a:r>
            <a:endParaRPr b="0" i="0" sz="3200" u="none" cap="none" strike="noStrike">
              <a:solidFill>
                <a:srgbClr val="FFFFFF"/>
              </a:solidFill>
              <a:latin typeface="Arial"/>
              <a:ea typeface="Arial"/>
              <a:cs typeface="Arial"/>
              <a:sym typeface="Arial"/>
            </a:endParaRPr>
          </a:p>
        </p:txBody>
      </p:sp>
      <p:sp>
        <p:nvSpPr>
          <p:cNvPr id="182" name="Google Shape;182;p21"/>
          <p:cNvSpPr/>
          <p:nvPr/>
        </p:nvSpPr>
        <p:spPr>
          <a:xfrm>
            <a:off x="675925" y="2194626"/>
            <a:ext cx="615600" cy="617100"/>
          </a:xfrm>
          <a:prstGeom prst="ellipse">
            <a:avLst/>
          </a:prstGeom>
          <a:solidFill>
            <a:srgbClr val="359C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3" name="Google Shape;183;p21"/>
          <p:cNvSpPr/>
          <p:nvPr/>
        </p:nvSpPr>
        <p:spPr>
          <a:xfrm>
            <a:off x="907449" y="2361276"/>
            <a:ext cx="21638" cy="28611"/>
          </a:xfrm>
          <a:custGeom>
            <a:rect b="b" l="l" r="r" t="t"/>
            <a:pathLst>
              <a:path extrusionOk="0" h="356" w="271">
                <a:moveTo>
                  <a:pt x="77" y="0"/>
                </a:moveTo>
                <a:lnTo>
                  <a:pt x="97" y="3"/>
                </a:lnTo>
                <a:lnTo>
                  <a:pt x="115" y="11"/>
                </a:lnTo>
                <a:lnTo>
                  <a:pt x="132" y="23"/>
                </a:lnTo>
                <a:lnTo>
                  <a:pt x="144" y="40"/>
                </a:lnTo>
                <a:lnTo>
                  <a:pt x="261" y="240"/>
                </a:lnTo>
                <a:lnTo>
                  <a:pt x="269" y="259"/>
                </a:lnTo>
                <a:lnTo>
                  <a:pt x="271" y="279"/>
                </a:lnTo>
                <a:lnTo>
                  <a:pt x="269" y="298"/>
                </a:lnTo>
                <a:lnTo>
                  <a:pt x="261" y="317"/>
                </a:lnTo>
                <a:lnTo>
                  <a:pt x="250" y="333"/>
                </a:lnTo>
                <a:lnTo>
                  <a:pt x="233" y="345"/>
                </a:lnTo>
                <a:lnTo>
                  <a:pt x="214" y="353"/>
                </a:lnTo>
                <a:lnTo>
                  <a:pt x="194" y="356"/>
                </a:lnTo>
                <a:lnTo>
                  <a:pt x="174" y="353"/>
                </a:lnTo>
                <a:lnTo>
                  <a:pt x="156" y="345"/>
                </a:lnTo>
                <a:lnTo>
                  <a:pt x="139" y="333"/>
                </a:lnTo>
                <a:lnTo>
                  <a:pt x="127" y="317"/>
                </a:lnTo>
                <a:lnTo>
                  <a:pt x="10" y="116"/>
                </a:lnTo>
                <a:lnTo>
                  <a:pt x="2" y="97"/>
                </a:lnTo>
                <a:lnTo>
                  <a:pt x="0" y="77"/>
                </a:lnTo>
                <a:lnTo>
                  <a:pt x="2" y="58"/>
                </a:lnTo>
                <a:lnTo>
                  <a:pt x="10" y="40"/>
                </a:lnTo>
                <a:lnTo>
                  <a:pt x="23" y="24"/>
                </a:lnTo>
                <a:lnTo>
                  <a:pt x="38" y="12"/>
                </a:lnTo>
                <a:lnTo>
                  <a:pt x="58" y="3"/>
                </a:lnTo>
                <a:lnTo>
                  <a:pt x="77"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 name="Google Shape;184;p21"/>
          <p:cNvSpPr/>
          <p:nvPr/>
        </p:nvSpPr>
        <p:spPr>
          <a:xfrm>
            <a:off x="1082476" y="2412245"/>
            <a:ext cx="28611" cy="21639"/>
          </a:xfrm>
          <a:custGeom>
            <a:rect b="b" l="l" r="r" t="t"/>
            <a:pathLst>
              <a:path extrusionOk="0" h="270" w="357">
                <a:moveTo>
                  <a:pt x="279" y="0"/>
                </a:moveTo>
                <a:lnTo>
                  <a:pt x="300" y="3"/>
                </a:lnTo>
                <a:lnTo>
                  <a:pt x="317" y="10"/>
                </a:lnTo>
                <a:lnTo>
                  <a:pt x="334" y="22"/>
                </a:lnTo>
                <a:lnTo>
                  <a:pt x="347" y="38"/>
                </a:lnTo>
                <a:lnTo>
                  <a:pt x="354" y="57"/>
                </a:lnTo>
                <a:lnTo>
                  <a:pt x="357" y="77"/>
                </a:lnTo>
                <a:lnTo>
                  <a:pt x="354" y="97"/>
                </a:lnTo>
                <a:lnTo>
                  <a:pt x="347" y="115"/>
                </a:lnTo>
                <a:lnTo>
                  <a:pt x="335" y="131"/>
                </a:lnTo>
                <a:lnTo>
                  <a:pt x="319" y="144"/>
                </a:lnTo>
                <a:lnTo>
                  <a:pt x="117" y="258"/>
                </a:lnTo>
                <a:lnTo>
                  <a:pt x="98" y="267"/>
                </a:lnTo>
                <a:lnTo>
                  <a:pt x="78" y="270"/>
                </a:lnTo>
                <a:lnTo>
                  <a:pt x="59" y="267"/>
                </a:lnTo>
                <a:lnTo>
                  <a:pt x="40" y="260"/>
                </a:lnTo>
                <a:lnTo>
                  <a:pt x="23" y="247"/>
                </a:lnTo>
                <a:lnTo>
                  <a:pt x="10" y="231"/>
                </a:lnTo>
                <a:lnTo>
                  <a:pt x="3" y="212"/>
                </a:lnTo>
                <a:lnTo>
                  <a:pt x="0" y="192"/>
                </a:lnTo>
                <a:lnTo>
                  <a:pt x="3" y="173"/>
                </a:lnTo>
                <a:lnTo>
                  <a:pt x="10" y="154"/>
                </a:lnTo>
                <a:lnTo>
                  <a:pt x="23" y="139"/>
                </a:lnTo>
                <a:lnTo>
                  <a:pt x="38" y="125"/>
                </a:lnTo>
                <a:lnTo>
                  <a:pt x="240" y="10"/>
                </a:lnTo>
                <a:lnTo>
                  <a:pt x="260" y="3"/>
                </a:lnTo>
                <a:lnTo>
                  <a:pt x="279"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 name="Google Shape;185;p21"/>
          <p:cNvSpPr/>
          <p:nvPr/>
        </p:nvSpPr>
        <p:spPr>
          <a:xfrm>
            <a:off x="2470148" y="2194626"/>
            <a:ext cx="615600" cy="617100"/>
          </a:xfrm>
          <a:prstGeom prst="ellipse">
            <a:avLst/>
          </a:prstGeom>
          <a:solidFill>
            <a:srgbClr val="57687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86" name="Google Shape;186;p21"/>
          <p:cNvSpPr/>
          <p:nvPr/>
        </p:nvSpPr>
        <p:spPr>
          <a:xfrm>
            <a:off x="4264371" y="2194626"/>
            <a:ext cx="615600" cy="617100"/>
          </a:xfrm>
          <a:prstGeom prst="ellipse">
            <a:avLst/>
          </a:prstGeom>
          <a:solidFill>
            <a:srgbClr val="359C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87" name="Google Shape;187;p21"/>
          <p:cNvSpPr/>
          <p:nvPr/>
        </p:nvSpPr>
        <p:spPr>
          <a:xfrm>
            <a:off x="6058595" y="2194626"/>
            <a:ext cx="615600" cy="617100"/>
          </a:xfrm>
          <a:prstGeom prst="ellipse">
            <a:avLst/>
          </a:prstGeom>
          <a:solidFill>
            <a:srgbClr val="57687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88" name="Google Shape;188;p21"/>
          <p:cNvSpPr/>
          <p:nvPr/>
        </p:nvSpPr>
        <p:spPr>
          <a:xfrm>
            <a:off x="7852816" y="2194626"/>
            <a:ext cx="615600" cy="617100"/>
          </a:xfrm>
          <a:prstGeom prst="ellipse">
            <a:avLst/>
          </a:prstGeom>
          <a:solidFill>
            <a:srgbClr val="359C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89" name="Google Shape;189;p21"/>
          <p:cNvSpPr/>
          <p:nvPr/>
        </p:nvSpPr>
        <p:spPr>
          <a:xfrm>
            <a:off x="440298" y="2951075"/>
            <a:ext cx="1379400" cy="511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600">
                <a:solidFill>
                  <a:srgbClr val="7F7F7F"/>
                </a:solidFill>
                <a:latin typeface="Quattrocento Sans"/>
                <a:ea typeface="Quattrocento Sans"/>
                <a:cs typeface="Quattrocento Sans"/>
                <a:sym typeface="Quattrocento Sans"/>
              </a:rPr>
              <a:t>Data Gathering</a:t>
            </a:r>
            <a:endParaRPr b="1" sz="1600">
              <a:solidFill>
                <a:srgbClr val="7F7F7F"/>
              </a:solidFill>
              <a:latin typeface="Quattrocento Sans"/>
              <a:ea typeface="Quattrocento Sans"/>
              <a:cs typeface="Quattrocento Sans"/>
              <a:sym typeface="Quattrocento Sans"/>
            </a:endParaRPr>
          </a:p>
        </p:txBody>
      </p:sp>
      <p:sp>
        <p:nvSpPr>
          <p:cNvPr id="190" name="Google Shape;190;p21"/>
          <p:cNvSpPr/>
          <p:nvPr/>
        </p:nvSpPr>
        <p:spPr>
          <a:xfrm>
            <a:off x="2180400" y="2951075"/>
            <a:ext cx="1481700" cy="511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600">
                <a:solidFill>
                  <a:srgbClr val="7F7F7F"/>
                </a:solidFill>
                <a:latin typeface="Quattrocento Sans"/>
                <a:ea typeface="Quattrocento Sans"/>
                <a:cs typeface="Quattrocento Sans"/>
                <a:sym typeface="Quattrocento Sans"/>
              </a:rPr>
              <a:t>Data Preprocessing</a:t>
            </a:r>
            <a:endParaRPr b="1" sz="1600">
              <a:solidFill>
                <a:srgbClr val="7F7F7F"/>
              </a:solidFill>
              <a:latin typeface="Quattrocento Sans"/>
              <a:ea typeface="Quattrocento Sans"/>
              <a:cs typeface="Quattrocento Sans"/>
              <a:sym typeface="Quattrocento Sans"/>
            </a:endParaRPr>
          </a:p>
        </p:txBody>
      </p:sp>
      <p:pic>
        <p:nvPicPr>
          <p:cNvPr id="191" name="Google Shape;191;p21"/>
          <p:cNvPicPr preferRelativeResize="0"/>
          <p:nvPr/>
        </p:nvPicPr>
        <p:blipFill>
          <a:blip r:embed="rId3">
            <a:alphaModFix/>
          </a:blip>
          <a:stretch>
            <a:fillRect/>
          </a:stretch>
        </p:blipFill>
        <p:spPr>
          <a:xfrm>
            <a:off x="797915" y="2317591"/>
            <a:ext cx="371625" cy="371625"/>
          </a:xfrm>
          <a:prstGeom prst="rect">
            <a:avLst/>
          </a:prstGeom>
          <a:noFill/>
          <a:ln>
            <a:noFill/>
          </a:ln>
        </p:spPr>
      </p:pic>
      <p:pic>
        <p:nvPicPr>
          <p:cNvPr id="192" name="Google Shape;192;p21"/>
          <p:cNvPicPr preferRelativeResize="0"/>
          <p:nvPr/>
        </p:nvPicPr>
        <p:blipFill>
          <a:blip r:embed="rId4">
            <a:alphaModFix/>
          </a:blip>
          <a:stretch>
            <a:fillRect/>
          </a:stretch>
        </p:blipFill>
        <p:spPr>
          <a:xfrm>
            <a:off x="2592128" y="2317366"/>
            <a:ext cx="371625" cy="371625"/>
          </a:xfrm>
          <a:prstGeom prst="rect">
            <a:avLst/>
          </a:prstGeom>
          <a:noFill/>
          <a:ln>
            <a:noFill/>
          </a:ln>
        </p:spPr>
      </p:pic>
      <p:sp>
        <p:nvSpPr>
          <p:cNvPr id="193" name="Google Shape;193;p21"/>
          <p:cNvSpPr/>
          <p:nvPr/>
        </p:nvSpPr>
        <p:spPr>
          <a:xfrm>
            <a:off x="2180400" y="2951075"/>
            <a:ext cx="1481700" cy="511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600">
                <a:solidFill>
                  <a:srgbClr val="7F7F7F"/>
                </a:solidFill>
                <a:latin typeface="Quattrocento Sans"/>
                <a:ea typeface="Quattrocento Sans"/>
                <a:cs typeface="Quattrocento Sans"/>
                <a:sym typeface="Quattrocento Sans"/>
              </a:rPr>
              <a:t>Data Preprocessing</a:t>
            </a:r>
            <a:endParaRPr b="1" sz="1600">
              <a:solidFill>
                <a:srgbClr val="7F7F7F"/>
              </a:solidFill>
              <a:latin typeface="Quattrocento Sans"/>
              <a:ea typeface="Quattrocento Sans"/>
              <a:cs typeface="Quattrocento Sans"/>
              <a:sym typeface="Quattrocento Sans"/>
            </a:endParaRPr>
          </a:p>
        </p:txBody>
      </p:sp>
      <p:sp>
        <p:nvSpPr>
          <p:cNvPr id="194" name="Google Shape;194;p21"/>
          <p:cNvSpPr/>
          <p:nvPr/>
        </p:nvSpPr>
        <p:spPr>
          <a:xfrm>
            <a:off x="4009200" y="2951075"/>
            <a:ext cx="1481700" cy="511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600">
                <a:solidFill>
                  <a:srgbClr val="7F7F7F"/>
                </a:solidFill>
                <a:latin typeface="Quattrocento Sans"/>
                <a:ea typeface="Quattrocento Sans"/>
                <a:cs typeface="Quattrocento Sans"/>
                <a:sym typeface="Quattrocento Sans"/>
              </a:rPr>
              <a:t>Identify Insights</a:t>
            </a:r>
            <a:endParaRPr b="1" sz="1600">
              <a:solidFill>
                <a:srgbClr val="7F7F7F"/>
              </a:solidFill>
              <a:latin typeface="Quattrocento Sans"/>
              <a:ea typeface="Quattrocento Sans"/>
              <a:cs typeface="Quattrocento Sans"/>
              <a:sym typeface="Quattrocento Sans"/>
            </a:endParaRPr>
          </a:p>
        </p:txBody>
      </p:sp>
      <p:pic>
        <p:nvPicPr>
          <p:cNvPr id="195" name="Google Shape;195;p21"/>
          <p:cNvPicPr preferRelativeResize="0"/>
          <p:nvPr/>
        </p:nvPicPr>
        <p:blipFill>
          <a:blip r:embed="rId5">
            <a:alphaModFix/>
          </a:blip>
          <a:stretch>
            <a:fillRect/>
          </a:stretch>
        </p:blipFill>
        <p:spPr>
          <a:xfrm>
            <a:off x="4386368" y="2317368"/>
            <a:ext cx="371625" cy="371625"/>
          </a:xfrm>
          <a:prstGeom prst="rect">
            <a:avLst/>
          </a:prstGeom>
          <a:noFill/>
          <a:ln>
            <a:noFill/>
          </a:ln>
        </p:spPr>
      </p:pic>
      <p:sp>
        <p:nvSpPr>
          <p:cNvPr id="196" name="Google Shape;196;p21"/>
          <p:cNvSpPr/>
          <p:nvPr/>
        </p:nvSpPr>
        <p:spPr>
          <a:xfrm>
            <a:off x="5838000" y="2951075"/>
            <a:ext cx="1481700" cy="511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600">
                <a:solidFill>
                  <a:srgbClr val="7F7F7F"/>
                </a:solidFill>
                <a:latin typeface="Quattrocento Sans"/>
                <a:ea typeface="Quattrocento Sans"/>
                <a:cs typeface="Quattrocento Sans"/>
                <a:sym typeface="Quattrocento Sans"/>
              </a:rPr>
              <a:t>Machine Learning Modelling</a:t>
            </a:r>
            <a:endParaRPr b="1" sz="1600">
              <a:solidFill>
                <a:srgbClr val="7F7F7F"/>
              </a:solidFill>
              <a:latin typeface="Quattrocento Sans"/>
              <a:ea typeface="Quattrocento Sans"/>
              <a:cs typeface="Quattrocento Sans"/>
              <a:sym typeface="Quattrocento Sans"/>
            </a:endParaRPr>
          </a:p>
        </p:txBody>
      </p:sp>
      <p:pic>
        <p:nvPicPr>
          <p:cNvPr id="197" name="Google Shape;197;p21"/>
          <p:cNvPicPr preferRelativeResize="0"/>
          <p:nvPr/>
        </p:nvPicPr>
        <p:blipFill>
          <a:blip r:embed="rId6">
            <a:alphaModFix/>
          </a:blip>
          <a:stretch>
            <a:fillRect/>
          </a:stretch>
        </p:blipFill>
        <p:spPr>
          <a:xfrm>
            <a:off x="6180584" y="2317600"/>
            <a:ext cx="371625" cy="371625"/>
          </a:xfrm>
          <a:prstGeom prst="rect">
            <a:avLst/>
          </a:prstGeom>
          <a:noFill/>
          <a:ln>
            <a:noFill/>
          </a:ln>
        </p:spPr>
      </p:pic>
      <p:sp>
        <p:nvSpPr>
          <p:cNvPr id="198" name="Google Shape;198;p21"/>
          <p:cNvSpPr/>
          <p:nvPr/>
        </p:nvSpPr>
        <p:spPr>
          <a:xfrm>
            <a:off x="7590600" y="2951075"/>
            <a:ext cx="1481700" cy="511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600">
                <a:solidFill>
                  <a:srgbClr val="7F7F7F"/>
                </a:solidFill>
                <a:latin typeface="Quattrocento Sans"/>
                <a:ea typeface="Quattrocento Sans"/>
                <a:cs typeface="Quattrocento Sans"/>
                <a:sym typeface="Quattrocento Sans"/>
              </a:rPr>
              <a:t>App Integration</a:t>
            </a:r>
            <a:endParaRPr b="1" sz="1600">
              <a:solidFill>
                <a:srgbClr val="7F7F7F"/>
              </a:solidFill>
              <a:latin typeface="Quattrocento Sans"/>
              <a:ea typeface="Quattrocento Sans"/>
              <a:cs typeface="Quattrocento Sans"/>
              <a:sym typeface="Quattrocento Sans"/>
            </a:endParaRPr>
          </a:p>
        </p:txBody>
      </p:sp>
      <p:sp>
        <p:nvSpPr>
          <p:cNvPr id="199" name="Google Shape;199;p21"/>
          <p:cNvSpPr/>
          <p:nvPr/>
        </p:nvSpPr>
        <p:spPr>
          <a:xfrm>
            <a:off x="7974801" y="2322367"/>
            <a:ext cx="371623" cy="362094"/>
          </a:xfrm>
          <a:custGeom>
            <a:rect b="b" l="l" r="r" t="t"/>
            <a:pathLst>
              <a:path extrusionOk="0" h="3436" w="3440">
                <a:moveTo>
                  <a:pt x="1723" y="1148"/>
                </a:moveTo>
                <a:lnTo>
                  <a:pt x="1664" y="1152"/>
                </a:lnTo>
                <a:lnTo>
                  <a:pt x="1607" y="1160"/>
                </a:lnTo>
                <a:lnTo>
                  <a:pt x="1552" y="1175"/>
                </a:lnTo>
                <a:lnTo>
                  <a:pt x="1500" y="1194"/>
                </a:lnTo>
                <a:lnTo>
                  <a:pt x="1449" y="1218"/>
                </a:lnTo>
                <a:lnTo>
                  <a:pt x="1402" y="1246"/>
                </a:lnTo>
                <a:lnTo>
                  <a:pt x="1358" y="1280"/>
                </a:lnTo>
                <a:lnTo>
                  <a:pt x="1318" y="1317"/>
                </a:lnTo>
                <a:lnTo>
                  <a:pt x="1280" y="1358"/>
                </a:lnTo>
                <a:lnTo>
                  <a:pt x="1247" y="1402"/>
                </a:lnTo>
                <a:lnTo>
                  <a:pt x="1219" y="1449"/>
                </a:lnTo>
                <a:lnTo>
                  <a:pt x="1194" y="1498"/>
                </a:lnTo>
                <a:lnTo>
                  <a:pt x="1174" y="1551"/>
                </a:lnTo>
                <a:lnTo>
                  <a:pt x="1161" y="1607"/>
                </a:lnTo>
                <a:lnTo>
                  <a:pt x="1152" y="1663"/>
                </a:lnTo>
                <a:lnTo>
                  <a:pt x="1149" y="1721"/>
                </a:lnTo>
                <a:lnTo>
                  <a:pt x="1152" y="1780"/>
                </a:lnTo>
                <a:lnTo>
                  <a:pt x="1161" y="1837"/>
                </a:lnTo>
                <a:lnTo>
                  <a:pt x="1174" y="1891"/>
                </a:lnTo>
                <a:lnTo>
                  <a:pt x="1194" y="1944"/>
                </a:lnTo>
                <a:lnTo>
                  <a:pt x="1219" y="1994"/>
                </a:lnTo>
                <a:lnTo>
                  <a:pt x="1247" y="2042"/>
                </a:lnTo>
                <a:lnTo>
                  <a:pt x="1280" y="2086"/>
                </a:lnTo>
                <a:lnTo>
                  <a:pt x="1318" y="2127"/>
                </a:lnTo>
                <a:lnTo>
                  <a:pt x="1358" y="2164"/>
                </a:lnTo>
                <a:lnTo>
                  <a:pt x="1402" y="2196"/>
                </a:lnTo>
                <a:lnTo>
                  <a:pt x="1449" y="2226"/>
                </a:lnTo>
                <a:lnTo>
                  <a:pt x="1500" y="2250"/>
                </a:lnTo>
                <a:lnTo>
                  <a:pt x="1552" y="2269"/>
                </a:lnTo>
                <a:lnTo>
                  <a:pt x="1607" y="2283"/>
                </a:lnTo>
                <a:lnTo>
                  <a:pt x="1664" y="2292"/>
                </a:lnTo>
                <a:lnTo>
                  <a:pt x="1723" y="2295"/>
                </a:lnTo>
                <a:lnTo>
                  <a:pt x="1782" y="2292"/>
                </a:lnTo>
                <a:lnTo>
                  <a:pt x="1838" y="2283"/>
                </a:lnTo>
                <a:lnTo>
                  <a:pt x="1893" y="2269"/>
                </a:lnTo>
                <a:lnTo>
                  <a:pt x="1946" y="2250"/>
                </a:lnTo>
                <a:lnTo>
                  <a:pt x="1996" y="2226"/>
                </a:lnTo>
                <a:lnTo>
                  <a:pt x="2044" y="2196"/>
                </a:lnTo>
                <a:lnTo>
                  <a:pt x="2088" y="2164"/>
                </a:lnTo>
                <a:lnTo>
                  <a:pt x="2128" y="2127"/>
                </a:lnTo>
                <a:lnTo>
                  <a:pt x="2166" y="2086"/>
                </a:lnTo>
                <a:lnTo>
                  <a:pt x="2198" y="2042"/>
                </a:lnTo>
                <a:lnTo>
                  <a:pt x="2227" y="1994"/>
                </a:lnTo>
                <a:lnTo>
                  <a:pt x="2251" y="1944"/>
                </a:lnTo>
                <a:lnTo>
                  <a:pt x="2271" y="1891"/>
                </a:lnTo>
                <a:lnTo>
                  <a:pt x="2285" y="1837"/>
                </a:lnTo>
                <a:lnTo>
                  <a:pt x="2294" y="1780"/>
                </a:lnTo>
                <a:lnTo>
                  <a:pt x="2296" y="1721"/>
                </a:lnTo>
                <a:lnTo>
                  <a:pt x="2294" y="1663"/>
                </a:lnTo>
                <a:lnTo>
                  <a:pt x="2285" y="1607"/>
                </a:lnTo>
                <a:lnTo>
                  <a:pt x="2271" y="1551"/>
                </a:lnTo>
                <a:lnTo>
                  <a:pt x="2251" y="1498"/>
                </a:lnTo>
                <a:lnTo>
                  <a:pt x="2227" y="1449"/>
                </a:lnTo>
                <a:lnTo>
                  <a:pt x="2198" y="1402"/>
                </a:lnTo>
                <a:lnTo>
                  <a:pt x="2166" y="1358"/>
                </a:lnTo>
                <a:lnTo>
                  <a:pt x="2128" y="1317"/>
                </a:lnTo>
                <a:lnTo>
                  <a:pt x="2088" y="1280"/>
                </a:lnTo>
                <a:lnTo>
                  <a:pt x="2044" y="1246"/>
                </a:lnTo>
                <a:lnTo>
                  <a:pt x="1996" y="1218"/>
                </a:lnTo>
                <a:lnTo>
                  <a:pt x="1946" y="1194"/>
                </a:lnTo>
                <a:lnTo>
                  <a:pt x="1893" y="1175"/>
                </a:lnTo>
                <a:lnTo>
                  <a:pt x="1838" y="1160"/>
                </a:lnTo>
                <a:lnTo>
                  <a:pt x="1782" y="1152"/>
                </a:lnTo>
                <a:lnTo>
                  <a:pt x="1723" y="1148"/>
                </a:lnTo>
                <a:close/>
                <a:moveTo>
                  <a:pt x="1727" y="0"/>
                </a:moveTo>
                <a:lnTo>
                  <a:pt x="1727" y="0"/>
                </a:lnTo>
                <a:lnTo>
                  <a:pt x="1824" y="3"/>
                </a:lnTo>
                <a:lnTo>
                  <a:pt x="1921" y="11"/>
                </a:lnTo>
                <a:lnTo>
                  <a:pt x="1941" y="16"/>
                </a:lnTo>
                <a:lnTo>
                  <a:pt x="1960" y="25"/>
                </a:lnTo>
                <a:lnTo>
                  <a:pt x="1975" y="38"/>
                </a:lnTo>
                <a:lnTo>
                  <a:pt x="1989" y="52"/>
                </a:lnTo>
                <a:lnTo>
                  <a:pt x="1998" y="70"/>
                </a:lnTo>
                <a:lnTo>
                  <a:pt x="2004" y="90"/>
                </a:lnTo>
                <a:lnTo>
                  <a:pt x="2005" y="111"/>
                </a:lnTo>
                <a:lnTo>
                  <a:pt x="2005" y="155"/>
                </a:lnTo>
                <a:lnTo>
                  <a:pt x="2010" y="197"/>
                </a:lnTo>
                <a:lnTo>
                  <a:pt x="2020" y="239"/>
                </a:lnTo>
                <a:lnTo>
                  <a:pt x="2033" y="279"/>
                </a:lnTo>
                <a:lnTo>
                  <a:pt x="2051" y="317"/>
                </a:lnTo>
                <a:lnTo>
                  <a:pt x="2073" y="353"/>
                </a:lnTo>
                <a:lnTo>
                  <a:pt x="2099" y="385"/>
                </a:lnTo>
                <a:lnTo>
                  <a:pt x="2129" y="416"/>
                </a:lnTo>
                <a:lnTo>
                  <a:pt x="2162" y="442"/>
                </a:lnTo>
                <a:lnTo>
                  <a:pt x="2198" y="465"/>
                </a:lnTo>
                <a:lnTo>
                  <a:pt x="2237" y="484"/>
                </a:lnTo>
                <a:lnTo>
                  <a:pt x="2277" y="498"/>
                </a:lnTo>
                <a:lnTo>
                  <a:pt x="2318" y="507"/>
                </a:lnTo>
                <a:lnTo>
                  <a:pt x="2360" y="512"/>
                </a:lnTo>
                <a:lnTo>
                  <a:pt x="2403" y="511"/>
                </a:lnTo>
                <a:lnTo>
                  <a:pt x="2446" y="505"/>
                </a:lnTo>
                <a:lnTo>
                  <a:pt x="2488" y="496"/>
                </a:lnTo>
                <a:lnTo>
                  <a:pt x="2528" y="482"/>
                </a:lnTo>
                <a:lnTo>
                  <a:pt x="2567" y="464"/>
                </a:lnTo>
                <a:lnTo>
                  <a:pt x="2603" y="443"/>
                </a:lnTo>
                <a:lnTo>
                  <a:pt x="2636" y="417"/>
                </a:lnTo>
                <a:lnTo>
                  <a:pt x="2667" y="389"/>
                </a:lnTo>
                <a:lnTo>
                  <a:pt x="2683" y="374"/>
                </a:lnTo>
                <a:lnTo>
                  <a:pt x="2700" y="364"/>
                </a:lnTo>
                <a:lnTo>
                  <a:pt x="2719" y="358"/>
                </a:lnTo>
                <a:lnTo>
                  <a:pt x="2739" y="357"/>
                </a:lnTo>
                <a:lnTo>
                  <a:pt x="2760" y="359"/>
                </a:lnTo>
                <a:lnTo>
                  <a:pt x="2779" y="367"/>
                </a:lnTo>
                <a:lnTo>
                  <a:pt x="2797" y="378"/>
                </a:lnTo>
                <a:lnTo>
                  <a:pt x="2871" y="440"/>
                </a:lnTo>
                <a:lnTo>
                  <a:pt x="2940" y="507"/>
                </a:lnTo>
                <a:lnTo>
                  <a:pt x="3007" y="578"/>
                </a:lnTo>
                <a:lnTo>
                  <a:pt x="3070" y="652"/>
                </a:lnTo>
                <a:lnTo>
                  <a:pt x="3080" y="670"/>
                </a:lnTo>
                <a:lnTo>
                  <a:pt x="3088" y="689"/>
                </a:lnTo>
                <a:lnTo>
                  <a:pt x="3090" y="709"/>
                </a:lnTo>
                <a:lnTo>
                  <a:pt x="3089" y="729"/>
                </a:lnTo>
                <a:lnTo>
                  <a:pt x="3082" y="749"/>
                </a:lnTo>
                <a:lnTo>
                  <a:pt x="3073" y="767"/>
                </a:lnTo>
                <a:lnTo>
                  <a:pt x="3059" y="783"/>
                </a:lnTo>
                <a:lnTo>
                  <a:pt x="3029" y="813"/>
                </a:lnTo>
                <a:lnTo>
                  <a:pt x="3002" y="847"/>
                </a:lnTo>
                <a:lnTo>
                  <a:pt x="2981" y="883"/>
                </a:lnTo>
                <a:lnTo>
                  <a:pt x="2963" y="920"/>
                </a:lnTo>
                <a:lnTo>
                  <a:pt x="2950" y="960"/>
                </a:lnTo>
                <a:lnTo>
                  <a:pt x="2940" y="1000"/>
                </a:lnTo>
                <a:lnTo>
                  <a:pt x="2936" y="1042"/>
                </a:lnTo>
                <a:lnTo>
                  <a:pt x="2935" y="1083"/>
                </a:lnTo>
                <a:lnTo>
                  <a:pt x="2940" y="1125"/>
                </a:lnTo>
                <a:lnTo>
                  <a:pt x="2949" y="1166"/>
                </a:lnTo>
                <a:lnTo>
                  <a:pt x="2962" y="1207"/>
                </a:lnTo>
                <a:lnTo>
                  <a:pt x="2982" y="1248"/>
                </a:lnTo>
                <a:lnTo>
                  <a:pt x="3008" y="1286"/>
                </a:lnTo>
                <a:lnTo>
                  <a:pt x="3036" y="1321"/>
                </a:lnTo>
                <a:lnTo>
                  <a:pt x="3069" y="1351"/>
                </a:lnTo>
                <a:lnTo>
                  <a:pt x="3103" y="1379"/>
                </a:lnTo>
                <a:lnTo>
                  <a:pt x="3142" y="1401"/>
                </a:lnTo>
                <a:lnTo>
                  <a:pt x="3183" y="1418"/>
                </a:lnTo>
                <a:lnTo>
                  <a:pt x="3228" y="1432"/>
                </a:lnTo>
                <a:lnTo>
                  <a:pt x="3273" y="1440"/>
                </a:lnTo>
                <a:lnTo>
                  <a:pt x="3319" y="1443"/>
                </a:lnTo>
                <a:lnTo>
                  <a:pt x="3340" y="1445"/>
                </a:lnTo>
                <a:lnTo>
                  <a:pt x="3361" y="1451"/>
                </a:lnTo>
                <a:lnTo>
                  <a:pt x="3381" y="1461"/>
                </a:lnTo>
                <a:lnTo>
                  <a:pt x="3399" y="1473"/>
                </a:lnTo>
                <a:lnTo>
                  <a:pt x="3414" y="1489"/>
                </a:lnTo>
                <a:lnTo>
                  <a:pt x="3424" y="1507"/>
                </a:lnTo>
                <a:lnTo>
                  <a:pt x="3430" y="1527"/>
                </a:lnTo>
                <a:lnTo>
                  <a:pt x="3438" y="1624"/>
                </a:lnTo>
                <a:lnTo>
                  <a:pt x="3440" y="1723"/>
                </a:lnTo>
                <a:lnTo>
                  <a:pt x="3437" y="1821"/>
                </a:lnTo>
                <a:lnTo>
                  <a:pt x="3429" y="1918"/>
                </a:lnTo>
                <a:lnTo>
                  <a:pt x="3424" y="1939"/>
                </a:lnTo>
                <a:lnTo>
                  <a:pt x="3415" y="1958"/>
                </a:lnTo>
                <a:lnTo>
                  <a:pt x="3402" y="1973"/>
                </a:lnTo>
                <a:lnTo>
                  <a:pt x="3387" y="1986"/>
                </a:lnTo>
                <a:lnTo>
                  <a:pt x="3369" y="1995"/>
                </a:lnTo>
                <a:lnTo>
                  <a:pt x="3349" y="2002"/>
                </a:lnTo>
                <a:lnTo>
                  <a:pt x="3329" y="2002"/>
                </a:lnTo>
                <a:lnTo>
                  <a:pt x="3307" y="2002"/>
                </a:lnTo>
                <a:lnTo>
                  <a:pt x="3261" y="2004"/>
                </a:lnTo>
                <a:lnTo>
                  <a:pt x="3217" y="2012"/>
                </a:lnTo>
                <a:lnTo>
                  <a:pt x="3175" y="2026"/>
                </a:lnTo>
                <a:lnTo>
                  <a:pt x="3134" y="2044"/>
                </a:lnTo>
                <a:lnTo>
                  <a:pt x="3096" y="2066"/>
                </a:lnTo>
                <a:lnTo>
                  <a:pt x="3060" y="2092"/>
                </a:lnTo>
                <a:lnTo>
                  <a:pt x="3028" y="2123"/>
                </a:lnTo>
                <a:lnTo>
                  <a:pt x="2999" y="2156"/>
                </a:lnTo>
                <a:lnTo>
                  <a:pt x="2975" y="2194"/>
                </a:lnTo>
                <a:lnTo>
                  <a:pt x="2955" y="2234"/>
                </a:lnTo>
                <a:lnTo>
                  <a:pt x="2940" y="2275"/>
                </a:lnTo>
                <a:lnTo>
                  <a:pt x="2931" y="2317"/>
                </a:lnTo>
                <a:lnTo>
                  <a:pt x="2927" y="2359"/>
                </a:lnTo>
                <a:lnTo>
                  <a:pt x="2927" y="2401"/>
                </a:lnTo>
                <a:lnTo>
                  <a:pt x="2931" y="2443"/>
                </a:lnTo>
                <a:lnTo>
                  <a:pt x="2940" y="2484"/>
                </a:lnTo>
                <a:lnTo>
                  <a:pt x="2954" y="2524"/>
                </a:lnTo>
                <a:lnTo>
                  <a:pt x="2972" y="2562"/>
                </a:lnTo>
                <a:lnTo>
                  <a:pt x="2994" y="2599"/>
                </a:lnTo>
                <a:lnTo>
                  <a:pt x="3020" y="2632"/>
                </a:lnTo>
                <a:lnTo>
                  <a:pt x="3052" y="2663"/>
                </a:lnTo>
                <a:lnTo>
                  <a:pt x="3066" y="2679"/>
                </a:lnTo>
                <a:lnTo>
                  <a:pt x="3075" y="2696"/>
                </a:lnTo>
                <a:lnTo>
                  <a:pt x="3081" y="2716"/>
                </a:lnTo>
                <a:lnTo>
                  <a:pt x="3082" y="2736"/>
                </a:lnTo>
                <a:lnTo>
                  <a:pt x="3080" y="2756"/>
                </a:lnTo>
                <a:lnTo>
                  <a:pt x="3073" y="2776"/>
                </a:lnTo>
                <a:lnTo>
                  <a:pt x="3061" y="2794"/>
                </a:lnTo>
                <a:lnTo>
                  <a:pt x="2998" y="2868"/>
                </a:lnTo>
                <a:lnTo>
                  <a:pt x="2931" y="2939"/>
                </a:lnTo>
                <a:lnTo>
                  <a:pt x="2858" y="3005"/>
                </a:lnTo>
                <a:lnTo>
                  <a:pt x="2784" y="3068"/>
                </a:lnTo>
                <a:lnTo>
                  <a:pt x="2766" y="3079"/>
                </a:lnTo>
                <a:lnTo>
                  <a:pt x="2747" y="3086"/>
                </a:lnTo>
                <a:lnTo>
                  <a:pt x="2727" y="3088"/>
                </a:lnTo>
                <a:lnTo>
                  <a:pt x="2707" y="3087"/>
                </a:lnTo>
                <a:lnTo>
                  <a:pt x="2687" y="3081"/>
                </a:lnTo>
                <a:lnTo>
                  <a:pt x="2670" y="3072"/>
                </a:lnTo>
                <a:lnTo>
                  <a:pt x="2653" y="3058"/>
                </a:lnTo>
                <a:lnTo>
                  <a:pt x="2624" y="3028"/>
                </a:lnTo>
                <a:lnTo>
                  <a:pt x="2591" y="3003"/>
                </a:lnTo>
                <a:lnTo>
                  <a:pt x="2554" y="2982"/>
                </a:lnTo>
                <a:lnTo>
                  <a:pt x="2516" y="2964"/>
                </a:lnTo>
                <a:lnTo>
                  <a:pt x="2476" y="2951"/>
                </a:lnTo>
                <a:lnTo>
                  <a:pt x="2434" y="2941"/>
                </a:lnTo>
                <a:lnTo>
                  <a:pt x="2392" y="2936"/>
                </a:lnTo>
                <a:lnTo>
                  <a:pt x="2350" y="2935"/>
                </a:lnTo>
                <a:lnTo>
                  <a:pt x="2308" y="2939"/>
                </a:lnTo>
                <a:lnTo>
                  <a:pt x="2267" y="2948"/>
                </a:lnTo>
                <a:lnTo>
                  <a:pt x="2228" y="2961"/>
                </a:lnTo>
                <a:lnTo>
                  <a:pt x="2185" y="2981"/>
                </a:lnTo>
                <a:lnTo>
                  <a:pt x="2146" y="3006"/>
                </a:lnTo>
                <a:lnTo>
                  <a:pt x="2111" y="3036"/>
                </a:lnTo>
                <a:lnTo>
                  <a:pt x="2079" y="3069"/>
                </a:lnTo>
                <a:lnTo>
                  <a:pt x="2052" y="3106"/>
                </a:lnTo>
                <a:lnTo>
                  <a:pt x="2030" y="3146"/>
                </a:lnTo>
                <a:lnTo>
                  <a:pt x="2012" y="3189"/>
                </a:lnTo>
                <a:lnTo>
                  <a:pt x="2001" y="3233"/>
                </a:lnTo>
                <a:lnTo>
                  <a:pt x="1993" y="3280"/>
                </a:lnTo>
                <a:lnTo>
                  <a:pt x="1992" y="3327"/>
                </a:lnTo>
                <a:lnTo>
                  <a:pt x="1990" y="3351"/>
                </a:lnTo>
                <a:lnTo>
                  <a:pt x="1982" y="3373"/>
                </a:lnTo>
                <a:lnTo>
                  <a:pt x="1969" y="3393"/>
                </a:lnTo>
                <a:lnTo>
                  <a:pt x="1951" y="3409"/>
                </a:lnTo>
                <a:lnTo>
                  <a:pt x="1931" y="3419"/>
                </a:lnTo>
                <a:lnTo>
                  <a:pt x="1907" y="3426"/>
                </a:lnTo>
                <a:lnTo>
                  <a:pt x="1812" y="3433"/>
                </a:lnTo>
                <a:lnTo>
                  <a:pt x="1717" y="3436"/>
                </a:lnTo>
                <a:lnTo>
                  <a:pt x="1619" y="3433"/>
                </a:lnTo>
                <a:lnTo>
                  <a:pt x="1520" y="3425"/>
                </a:lnTo>
                <a:lnTo>
                  <a:pt x="1499" y="3419"/>
                </a:lnTo>
                <a:lnTo>
                  <a:pt x="1481" y="3411"/>
                </a:lnTo>
                <a:lnTo>
                  <a:pt x="1465" y="3398"/>
                </a:lnTo>
                <a:lnTo>
                  <a:pt x="1451" y="3383"/>
                </a:lnTo>
                <a:lnTo>
                  <a:pt x="1442" y="3365"/>
                </a:lnTo>
                <a:lnTo>
                  <a:pt x="1436" y="3345"/>
                </a:lnTo>
                <a:lnTo>
                  <a:pt x="1435" y="3324"/>
                </a:lnTo>
                <a:lnTo>
                  <a:pt x="1435" y="3281"/>
                </a:lnTo>
                <a:lnTo>
                  <a:pt x="1430" y="3238"/>
                </a:lnTo>
                <a:lnTo>
                  <a:pt x="1421" y="3197"/>
                </a:lnTo>
                <a:lnTo>
                  <a:pt x="1407" y="3157"/>
                </a:lnTo>
                <a:lnTo>
                  <a:pt x="1389" y="3119"/>
                </a:lnTo>
                <a:lnTo>
                  <a:pt x="1366" y="3083"/>
                </a:lnTo>
                <a:lnTo>
                  <a:pt x="1341" y="3051"/>
                </a:lnTo>
                <a:lnTo>
                  <a:pt x="1311" y="3020"/>
                </a:lnTo>
                <a:lnTo>
                  <a:pt x="1278" y="2994"/>
                </a:lnTo>
                <a:lnTo>
                  <a:pt x="1242" y="2971"/>
                </a:lnTo>
                <a:lnTo>
                  <a:pt x="1203" y="2952"/>
                </a:lnTo>
                <a:lnTo>
                  <a:pt x="1163" y="2937"/>
                </a:lnTo>
                <a:lnTo>
                  <a:pt x="1122" y="2929"/>
                </a:lnTo>
                <a:lnTo>
                  <a:pt x="1080" y="2924"/>
                </a:lnTo>
                <a:lnTo>
                  <a:pt x="1037" y="2925"/>
                </a:lnTo>
                <a:lnTo>
                  <a:pt x="994" y="2931"/>
                </a:lnTo>
                <a:lnTo>
                  <a:pt x="952" y="2940"/>
                </a:lnTo>
                <a:lnTo>
                  <a:pt x="912" y="2954"/>
                </a:lnTo>
                <a:lnTo>
                  <a:pt x="873" y="2971"/>
                </a:lnTo>
                <a:lnTo>
                  <a:pt x="837" y="2993"/>
                </a:lnTo>
                <a:lnTo>
                  <a:pt x="804" y="3018"/>
                </a:lnTo>
                <a:lnTo>
                  <a:pt x="773" y="3047"/>
                </a:lnTo>
                <a:lnTo>
                  <a:pt x="758" y="3062"/>
                </a:lnTo>
                <a:lnTo>
                  <a:pt x="740" y="3072"/>
                </a:lnTo>
                <a:lnTo>
                  <a:pt x="720" y="3078"/>
                </a:lnTo>
                <a:lnTo>
                  <a:pt x="700" y="3079"/>
                </a:lnTo>
                <a:lnTo>
                  <a:pt x="680" y="3077"/>
                </a:lnTo>
                <a:lnTo>
                  <a:pt x="661" y="3069"/>
                </a:lnTo>
                <a:lnTo>
                  <a:pt x="643" y="3058"/>
                </a:lnTo>
                <a:lnTo>
                  <a:pt x="569" y="2995"/>
                </a:lnTo>
                <a:lnTo>
                  <a:pt x="499" y="2929"/>
                </a:lnTo>
                <a:lnTo>
                  <a:pt x="433" y="2857"/>
                </a:lnTo>
                <a:lnTo>
                  <a:pt x="370" y="2783"/>
                </a:lnTo>
                <a:lnTo>
                  <a:pt x="360" y="2765"/>
                </a:lnTo>
                <a:lnTo>
                  <a:pt x="353" y="2746"/>
                </a:lnTo>
                <a:lnTo>
                  <a:pt x="350" y="2726"/>
                </a:lnTo>
                <a:lnTo>
                  <a:pt x="351" y="2706"/>
                </a:lnTo>
                <a:lnTo>
                  <a:pt x="358" y="2687"/>
                </a:lnTo>
                <a:lnTo>
                  <a:pt x="367" y="2669"/>
                </a:lnTo>
                <a:lnTo>
                  <a:pt x="381" y="2653"/>
                </a:lnTo>
                <a:lnTo>
                  <a:pt x="411" y="2623"/>
                </a:lnTo>
                <a:lnTo>
                  <a:pt x="437" y="2589"/>
                </a:lnTo>
                <a:lnTo>
                  <a:pt x="459" y="2553"/>
                </a:lnTo>
                <a:lnTo>
                  <a:pt x="477" y="2516"/>
                </a:lnTo>
                <a:lnTo>
                  <a:pt x="490" y="2476"/>
                </a:lnTo>
                <a:lnTo>
                  <a:pt x="500" y="2435"/>
                </a:lnTo>
                <a:lnTo>
                  <a:pt x="504" y="2394"/>
                </a:lnTo>
                <a:lnTo>
                  <a:pt x="505" y="2352"/>
                </a:lnTo>
                <a:lnTo>
                  <a:pt x="500" y="2311"/>
                </a:lnTo>
                <a:lnTo>
                  <a:pt x="491" y="2269"/>
                </a:lnTo>
                <a:lnTo>
                  <a:pt x="477" y="2229"/>
                </a:lnTo>
                <a:lnTo>
                  <a:pt x="457" y="2187"/>
                </a:lnTo>
                <a:lnTo>
                  <a:pt x="431" y="2148"/>
                </a:lnTo>
                <a:lnTo>
                  <a:pt x="402" y="2112"/>
                </a:lnTo>
                <a:lnTo>
                  <a:pt x="369" y="2082"/>
                </a:lnTo>
                <a:lnTo>
                  <a:pt x="334" y="2054"/>
                </a:lnTo>
                <a:lnTo>
                  <a:pt x="295" y="2032"/>
                </a:lnTo>
                <a:lnTo>
                  <a:pt x="255" y="2014"/>
                </a:lnTo>
                <a:lnTo>
                  <a:pt x="212" y="2002"/>
                </a:lnTo>
                <a:lnTo>
                  <a:pt x="168" y="1995"/>
                </a:lnTo>
                <a:lnTo>
                  <a:pt x="123" y="1993"/>
                </a:lnTo>
                <a:lnTo>
                  <a:pt x="102" y="1991"/>
                </a:lnTo>
                <a:lnTo>
                  <a:pt x="80" y="1985"/>
                </a:lnTo>
                <a:lnTo>
                  <a:pt x="60" y="1975"/>
                </a:lnTo>
                <a:lnTo>
                  <a:pt x="41" y="1963"/>
                </a:lnTo>
                <a:lnTo>
                  <a:pt x="26" y="1947"/>
                </a:lnTo>
                <a:lnTo>
                  <a:pt x="16" y="1928"/>
                </a:lnTo>
                <a:lnTo>
                  <a:pt x="11" y="1908"/>
                </a:lnTo>
                <a:lnTo>
                  <a:pt x="2" y="1810"/>
                </a:lnTo>
                <a:lnTo>
                  <a:pt x="0" y="1714"/>
                </a:lnTo>
                <a:lnTo>
                  <a:pt x="0" y="1713"/>
                </a:lnTo>
                <a:lnTo>
                  <a:pt x="2" y="1615"/>
                </a:lnTo>
                <a:lnTo>
                  <a:pt x="12" y="1518"/>
                </a:lnTo>
                <a:lnTo>
                  <a:pt x="16" y="1497"/>
                </a:lnTo>
                <a:lnTo>
                  <a:pt x="24" y="1479"/>
                </a:lnTo>
                <a:lnTo>
                  <a:pt x="36" y="1464"/>
                </a:lnTo>
                <a:lnTo>
                  <a:pt x="51" y="1450"/>
                </a:lnTo>
                <a:lnTo>
                  <a:pt x="68" y="1441"/>
                </a:lnTo>
                <a:lnTo>
                  <a:pt x="88" y="1435"/>
                </a:lnTo>
                <a:lnTo>
                  <a:pt x="110" y="1433"/>
                </a:lnTo>
                <a:lnTo>
                  <a:pt x="160" y="1431"/>
                </a:lnTo>
                <a:lnTo>
                  <a:pt x="208" y="1423"/>
                </a:lnTo>
                <a:lnTo>
                  <a:pt x="255" y="1410"/>
                </a:lnTo>
                <a:lnTo>
                  <a:pt x="298" y="1392"/>
                </a:lnTo>
                <a:lnTo>
                  <a:pt x="339" y="1370"/>
                </a:lnTo>
                <a:lnTo>
                  <a:pt x="376" y="1344"/>
                </a:lnTo>
                <a:lnTo>
                  <a:pt x="409" y="1313"/>
                </a:lnTo>
                <a:lnTo>
                  <a:pt x="439" y="1280"/>
                </a:lnTo>
                <a:lnTo>
                  <a:pt x="464" y="1242"/>
                </a:lnTo>
                <a:lnTo>
                  <a:pt x="485" y="1201"/>
                </a:lnTo>
                <a:lnTo>
                  <a:pt x="499" y="1160"/>
                </a:lnTo>
                <a:lnTo>
                  <a:pt x="509" y="1119"/>
                </a:lnTo>
                <a:lnTo>
                  <a:pt x="514" y="1077"/>
                </a:lnTo>
                <a:lnTo>
                  <a:pt x="514" y="1035"/>
                </a:lnTo>
                <a:lnTo>
                  <a:pt x="509" y="993"/>
                </a:lnTo>
                <a:lnTo>
                  <a:pt x="500" y="952"/>
                </a:lnTo>
                <a:lnTo>
                  <a:pt x="486" y="912"/>
                </a:lnTo>
                <a:lnTo>
                  <a:pt x="468" y="874"/>
                </a:lnTo>
                <a:lnTo>
                  <a:pt x="446" y="837"/>
                </a:lnTo>
                <a:lnTo>
                  <a:pt x="419" y="804"/>
                </a:lnTo>
                <a:lnTo>
                  <a:pt x="388" y="772"/>
                </a:lnTo>
                <a:lnTo>
                  <a:pt x="375" y="756"/>
                </a:lnTo>
                <a:lnTo>
                  <a:pt x="365" y="739"/>
                </a:lnTo>
                <a:lnTo>
                  <a:pt x="359" y="720"/>
                </a:lnTo>
                <a:lnTo>
                  <a:pt x="358" y="700"/>
                </a:lnTo>
                <a:lnTo>
                  <a:pt x="360" y="680"/>
                </a:lnTo>
                <a:lnTo>
                  <a:pt x="367" y="660"/>
                </a:lnTo>
                <a:lnTo>
                  <a:pt x="379" y="642"/>
                </a:lnTo>
                <a:lnTo>
                  <a:pt x="442" y="567"/>
                </a:lnTo>
                <a:lnTo>
                  <a:pt x="509" y="497"/>
                </a:lnTo>
                <a:lnTo>
                  <a:pt x="581" y="431"/>
                </a:lnTo>
                <a:lnTo>
                  <a:pt x="657" y="368"/>
                </a:lnTo>
                <a:lnTo>
                  <a:pt x="675" y="356"/>
                </a:lnTo>
                <a:lnTo>
                  <a:pt x="694" y="350"/>
                </a:lnTo>
                <a:lnTo>
                  <a:pt x="714" y="347"/>
                </a:lnTo>
                <a:lnTo>
                  <a:pt x="734" y="349"/>
                </a:lnTo>
                <a:lnTo>
                  <a:pt x="752" y="355"/>
                </a:lnTo>
                <a:lnTo>
                  <a:pt x="770" y="364"/>
                </a:lnTo>
                <a:lnTo>
                  <a:pt x="786" y="378"/>
                </a:lnTo>
                <a:lnTo>
                  <a:pt x="817" y="408"/>
                </a:lnTo>
                <a:lnTo>
                  <a:pt x="849" y="433"/>
                </a:lnTo>
                <a:lnTo>
                  <a:pt x="886" y="454"/>
                </a:lnTo>
                <a:lnTo>
                  <a:pt x="924" y="472"/>
                </a:lnTo>
                <a:lnTo>
                  <a:pt x="964" y="485"/>
                </a:lnTo>
                <a:lnTo>
                  <a:pt x="1006" y="495"/>
                </a:lnTo>
                <a:lnTo>
                  <a:pt x="1048" y="500"/>
                </a:lnTo>
                <a:lnTo>
                  <a:pt x="1090" y="500"/>
                </a:lnTo>
                <a:lnTo>
                  <a:pt x="1132" y="497"/>
                </a:lnTo>
                <a:lnTo>
                  <a:pt x="1173" y="488"/>
                </a:lnTo>
                <a:lnTo>
                  <a:pt x="1212" y="475"/>
                </a:lnTo>
                <a:lnTo>
                  <a:pt x="1254" y="455"/>
                </a:lnTo>
                <a:lnTo>
                  <a:pt x="1293" y="430"/>
                </a:lnTo>
                <a:lnTo>
                  <a:pt x="1329" y="399"/>
                </a:lnTo>
                <a:lnTo>
                  <a:pt x="1361" y="367"/>
                </a:lnTo>
                <a:lnTo>
                  <a:pt x="1387" y="329"/>
                </a:lnTo>
                <a:lnTo>
                  <a:pt x="1410" y="289"/>
                </a:lnTo>
                <a:lnTo>
                  <a:pt x="1427" y="247"/>
                </a:lnTo>
                <a:lnTo>
                  <a:pt x="1440" y="203"/>
                </a:lnTo>
                <a:lnTo>
                  <a:pt x="1447" y="156"/>
                </a:lnTo>
                <a:lnTo>
                  <a:pt x="1448" y="109"/>
                </a:lnTo>
                <a:lnTo>
                  <a:pt x="1450" y="84"/>
                </a:lnTo>
                <a:lnTo>
                  <a:pt x="1459" y="62"/>
                </a:lnTo>
                <a:lnTo>
                  <a:pt x="1471" y="43"/>
                </a:lnTo>
                <a:lnTo>
                  <a:pt x="1489" y="27"/>
                </a:lnTo>
                <a:lnTo>
                  <a:pt x="1509" y="16"/>
                </a:lnTo>
                <a:lnTo>
                  <a:pt x="1533" y="10"/>
                </a:lnTo>
                <a:lnTo>
                  <a:pt x="1630" y="2"/>
                </a:lnTo>
                <a:lnTo>
                  <a:pt x="1727"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22"/>
          <p:cNvSpPr txBox="1"/>
          <p:nvPr>
            <p:ph type="title"/>
          </p:nvPr>
        </p:nvSpPr>
        <p:spPr>
          <a:xfrm>
            <a:off x="381000" y="0"/>
            <a:ext cx="7105800" cy="2481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accent1"/>
              </a:buClr>
              <a:buSzPts val="6600"/>
              <a:buFont typeface="Quattrocento Sans"/>
              <a:buNone/>
            </a:pPr>
            <a:r>
              <a:rPr lang="en" sz="6600">
                <a:solidFill>
                  <a:srgbClr val="616262"/>
                </a:solidFill>
                <a:latin typeface="Lato"/>
                <a:ea typeface="Lato"/>
                <a:cs typeface="Lato"/>
                <a:sym typeface="Lato"/>
              </a:rPr>
              <a:t>02</a:t>
            </a:r>
            <a:br>
              <a:rPr lang="en">
                <a:solidFill>
                  <a:srgbClr val="616262"/>
                </a:solidFill>
                <a:latin typeface="Lato"/>
                <a:ea typeface="Lato"/>
                <a:cs typeface="Lato"/>
                <a:sym typeface="Lato"/>
              </a:rPr>
            </a:br>
            <a:r>
              <a:rPr lang="en" sz="3600">
                <a:solidFill>
                  <a:srgbClr val="616262"/>
                </a:solidFill>
                <a:latin typeface="Lato"/>
                <a:ea typeface="Lato"/>
                <a:cs typeface="Lato"/>
                <a:sym typeface="Lato"/>
              </a:rPr>
              <a:t>Data Description</a:t>
            </a:r>
            <a:br>
              <a:rPr lang="en">
                <a:solidFill>
                  <a:srgbClr val="616262"/>
                </a:solidFill>
              </a:rPr>
            </a:br>
            <a:endParaRPr>
              <a:solidFill>
                <a:srgbClr val="616262"/>
              </a:solidFill>
            </a:endParaRPr>
          </a:p>
        </p:txBody>
      </p:sp>
      <p:sp>
        <p:nvSpPr>
          <p:cNvPr id="205" name="Google Shape;205;p22"/>
          <p:cNvSpPr txBox="1"/>
          <p:nvPr>
            <p:ph idx="12" type="sldNum"/>
          </p:nvPr>
        </p:nvSpPr>
        <p:spPr>
          <a:xfrm>
            <a:off x="5314950" y="3677130"/>
            <a:ext cx="1542900" cy="2055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
        <p:nvSpPr>
          <p:cNvPr id="206" name="Google Shape;206;p22"/>
          <p:cNvSpPr/>
          <p:nvPr/>
        </p:nvSpPr>
        <p:spPr>
          <a:xfrm>
            <a:off x="2686941" y="3469519"/>
            <a:ext cx="1590900" cy="4845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500">
                <a:solidFill>
                  <a:srgbClr val="666666"/>
                </a:solidFill>
              </a:rPr>
              <a:t>Data Summary</a:t>
            </a:r>
            <a:endParaRPr b="1" sz="1500">
              <a:solidFill>
                <a:srgbClr val="666666"/>
              </a:solidFill>
            </a:endParaRPr>
          </a:p>
        </p:txBody>
      </p:sp>
      <p:grpSp>
        <p:nvGrpSpPr>
          <p:cNvPr id="207" name="Google Shape;207;p22"/>
          <p:cNvGrpSpPr/>
          <p:nvPr/>
        </p:nvGrpSpPr>
        <p:grpSpPr>
          <a:xfrm>
            <a:off x="5024260" y="2177918"/>
            <a:ext cx="1151775" cy="1154025"/>
            <a:chOff x="4709747" y="1208942"/>
            <a:chExt cx="1535700" cy="1538700"/>
          </a:xfrm>
        </p:grpSpPr>
        <p:sp>
          <p:nvSpPr>
            <p:cNvPr id="208" name="Google Shape;208;p22"/>
            <p:cNvSpPr/>
            <p:nvPr/>
          </p:nvSpPr>
          <p:spPr>
            <a:xfrm>
              <a:off x="4709747" y="1208942"/>
              <a:ext cx="1535700" cy="15387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209" name="Google Shape;209;p22"/>
            <p:cNvSpPr/>
            <p:nvPr/>
          </p:nvSpPr>
          <p:spPr>
            <a:xfrm>
              <a:off x="4850423" y="1345223"/>
              <a:ext cx="1254300" cy="1266000"/>
            </a:xfrm>
            <a:prstGeom prst="ellipse">
              <a:avLst/>
            </a:prstGeom>
            <a:solidFill>
              <a:srgbClr val="57687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grpSp>
      <p:sp>
        <p:nvSpPr>
          <p:cNvPr id="210" name="Google Shape;210;p22"/>
          <p:cNvSpPr/>
          <p:nvPr/>
        </p:nvSpPr>
        <p:spPr>
          <a:xfrm>
            <a:off x="4743237" y="3469519"/>
            <a:ext cx="1713900" cy="4845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500">
                <a:solidFill>
                  <a:srgbClr val="666666"/>
                </a:solidFill>
              </a:rPr>
              <a:t>Examples</a:t>
            </a:r>
            <a:endParaRPr b="1" sz="1500">
              <a:solidFill>
                <a:srgbClr val="666666"/>
              </a:solidFill>
            </a:endParaRPr>
          </a:p>
        </p:txBody>
      </p:sp>
      <p:grpSp>
        <p:nvGrpSpPr>
          <p:cNvPr id="211" name="Google Shape;211;p22"/>
          <p:cNvGrpSpPr/>
          <p:nvPr/>
        </p:nvGrpSpPr>
        <p:grpSpPr>
          <a:xfrm>
            <a:off x="2906541" y="2180937"/>
            <a:ext cx="1151775" cy="1154025"/>
            <a:chOff x="4709747" y="1208942"/>
            <a:chExt cx="1535700" cy="1538700"/>
          </a:xfrm>
        </p:grpSpPr>
        <p:sp>
          <p:nvSpPr>
            <p:cNvPr id="212" name="Google Shape;212;p22"/>
            <p:cNvSpPr/>
            <p:nvPr/>
          </p:nvSpPr>
          <p:spPr>
            <a:xfrm>
              <a:off x="4709747" y="1208942"/>
              <a:ext cx="1535700" cy="1538700"/>
            </a:xfrm>
            <a:prstGeom prst="ellipse">
              <a:avLst/>
            </a:prstGeom>
            <a:solidFill>
              <a:srgbClr val="57687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213" name="Google Shape;213;p22"/>
            <p:cNvSpPr/>
            <p:nvPr/>
          </p:nvSpPr>
          <p:spPr>
            <a:xfrm>
              <a:off x="4850423" y="1345223"/>
              <a:ext cx="1254300" cy="12660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grpSp>
      <p:sp>
        <p:nvSpPr>
          <p:cNvPr id="214" name="Google Shape;214;p22"/>
          <p:cNvSpPr/>
          <p:nvPr/>
        </p:nvSpPr>
        <p:spPr>
          <a:xfrm>
            <a:off x="5379422" y="2512613"/>
            <a:ext cx="466546" cy="484653"/>
          </a:xfrm>
          <a:custGeom>
            <a:rect b="b" l="l" r="r" t="t"/>
            <a:pathLst>
              <a:path extrusionOk="0" h="2943" w="2833">
                <a:moveTo>
                  <a:pt x="2382" y="1972"/>
                </a:moveTo>
                <a:lnTo>
                  <a:pt x="2379" y="2261"/>
                </a:lnTo>
                <a:lnTo>
                  <a:pt x="2161" y="2221"/>
                </a:lnTo>
                <a:lnTo>
                  <a:pt x="2211" y="2433"/>
                </a:lnTo>
                <a:lnTo>
                  <a:pt x="1915" y="2414"/>
                </a:lnTo>
                <a:lnTo>
                  <a:pt x="1981" y="2482"/>
                </a:lnTo>
                <a:lnTo>
                  <a:pt x="2484" y="2706"/>
                </a:lnTo>
                <a:lnTo>
                  <a:pt x="2621" y="2567"/>
                </a:lnTo>
                <a:lnTo>
                  <a:pt x="2429" y="2022"/>
                </a:lnTo>
                <a:lnTo>
                  <a:pt x="2382" y="1972"/>
                </a:lnTo>
                <a:close/>
                <a:moveTo>
                  <a:pt x="555" y="211"/>
                </a:moveTo>
                <a:lnTo>
                  <a:pt x="208" y="566"/>
                </a:lnTo>
                <a:lnTo>
                  <a:pt x="381" y="745"/>
                </a:lnTo>
                <a:lnTo>
                  <a:pt x="730" y="389"/>
                </a:lnTo>
                <a:lnTo>
                  <a:pt x="555" y="211"/>
                </a:lnTo>
                <a:close/>
                <a:moveTo>
                  <a:pt x="555" y="0"/>
                </a:moveTo>
                <a:lnTo>
                  <a:pt x="1027" y="481"/>
                </a:lnTo>
                <a:lnTo>
                  <a:pt x="1025" y="483"/>
                </a:lnTo>
                <a:lnTo>
                  <a:pt x="2495" y="1988"/>
                </a:lnTo>
                <a:lnTo>
                  <a:pt x="2833" y="2943"/>
                </a:lnTo>
                <a:lnTo>
                  <a:pt x="1934" y="2539"/>
                </a:lnTo>
                <a:lnTo>
                  <a:pt x="472" y="1047"/>
                </a:lnTo>
                <a:lnTo>
                  <a:pt x="472" y="1049"/>
                </a:lnTo>
                <a:lnTo>
                  <a:pt x="0" y="566"/>
                </a:lnTo>
                <a:lnTo>
                  <a:pt x="555" y="0"/>
                </a:lnTo>
                <a:close/>
              </a:path>
            </a:pathLst>
          </a:custGeom>
          <a:solidFill>
            <a:srgbClr val="D8D8D8"/>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nvGrpSpPr>
          <p:cNvPr id="215" name="Google Shape;215;p22"/>
          <p:cNvGrpSpPr/>
          <p:nvPr/>
        </p:nvGrpSpPr>
        <p:grpSpPr>
          <a:xfrm>
            <a:off x="3211544" y="2511527"/>
            <a:ext cx="541782" cy="486819"/>
            <a:chOff x="1429" y="1"/>
            <a:chExt cx="4818" cy="4312"/>
          </a:xfrm>
        </p:grpSpPr>
        <p:sp>
          <p:nvSpPr>
            <p:cNvPr id="216" name="Google Shape;216;p22"/>
            <p:cNvSpPr/>
            <p:nvPr/>
          </p:nvSpPr>
          <p:spPr>
            <a:xfrm>
              <a:off x="1432" y="1"/>
              <a:ext cx="4813" cy="3863"/>
            </a:xfrm>
            <a:custGeom>
              <a:rect b="b" l="l" r="r" t="t"/>
              <a:pathLst>
                <a:path extrusionOk="0" h="3863" w="4813">
                  <a:moveTo>
                    <a:pt x="238" y="241"/>
                  </a:moveTo>
                  <a:lnTo>
                    <a:pt x="238" y="2915"/>
                  </a:lnTo>
                  <a:lnTo>
                    <a:pt x="422" y="2926"/>
                  </a:lnTo>
                  <a:lnTo>
                    <a:pt x="603" y="2945"/>
                  </a:lnTo>
                  <a:lnTo>
                    <a:pt x="783" y="2971"/>
                  </a:lnTo>
                  <a:lnTo>
                    <a:pt x="960" y="3002"/>
                  </a:lnTo>
                  <a:lnTo>
                    <a:pt x="1135" y="3042"/>
                  </a:lnTo>
                  <a:lnTo>
                    <a:pt x="1309" y="3087"/>
                  </a:lnTo>
                  <a:lnTo>
                    <a:pt x="1480" y="3139"/>
                  </a:lnTo>
                  <a:lnTo>
                    <a:pt x="1648" y="3198"/>
                  </a:lnTo>
                  <a:lnTo>
                    <a:pt x="1812" y="3263"/>
                  </a:lnTo>
                  <a:lnTo>
                    <a:pt x="1971" y="3335"/>
                  </a:lnTo>
                  <a:lnTo>
                    <a:pt x="2057" y="3376"/>
                  </a:lnTo>
                  <a:lnTo>
                    <a:pt x="2138" y="3418"/>
                  </a:lnTo>
                  <a:lnTo>
                    <a:pt x="2212" y="3459"/>
                  </a:lnTo>
                  <a:lnTo>
                    <a:pt x="2282" y="3499"/>
                  </a:lnTo>
                  <a:lnTo>
                    <a:pt x="2282" y="919"/>
                  </a:lnTo>
                  <a:lnTo>
                    <a:pt x="2247" y="894"/>
                  </a:lnTo>
                  <a:lnTo>
                    <a:pt x="2206" y="865"/>
                  </a:lnTo>
                  <a:lnTo>
                    <a:pt x="2158" y="834"/>
                  </a:lnTo>
                  <a:lnTo>
                    <a:pt x="2106" y="799"/>
                  </a:lnTo>
                  <a:lnTo>
                    <a:pt x="2046" y="764"/>
                  </a:lnTo>
                  <a:lnTo>
                    <a:pt x="1980" y="726"/>
                  </a:lnTo>
                  <a:lnTo>
                    <a:pt x="1910" y="687"/>
                  </a:lnTo>
                  <a:lnTo>
                    <a:pt x="1832" y="647"/>
                  </a:lnTo>
                  <a:lnTo>
                    <a:pt x="1749" y="608"/>
                  </a:lnTo>
                  <a:lnTo>
                    <a:pt x="1607" y="545"/>
                  </a:lnTo>
                  <a:lnTo>
                    <a:pt x="1463" y="490"/>
                  </a:lnTo>
                  <a:lnTo>
                    <a:pt x="1315" y="437"/>
                  </a:lnTo>
                  <a:lnTo>
                    <a:pt x="1163" y="392"/>
                  </a:lnTo>
                  <a:lnTo>
                    <a:pt x="1010" y="352"/>
                  </a:lnTo>
                  <a:lnTo>
                    <a:pt x="859" y="319"/>
                  </a:lnTo>
                  <a:lnTo>
                    <a:pt x="707" y="291"/>
                  </a:lnTo>
                  <a:lnTo>
                    <a:pt x="552" y="269"/>
                  </a:lnTo>
                  <a:lnTo>
                    <a:pt x="396" y="253"/>
                  </a:lnTo>
                  <a:lnTo>
                    <a:pt x="238" y="241"/>
                  </a:lnTo>
                  <a:close/>
                  <a:moveTo>
                    <a:pt x="4574" y="241"/>
                  </a:moveTo>
                  <a:lnTo>
                    <a:pt x="4416" y="253"/>
                  </a:lnTo>
                  <a:lnTo>
                    <a:pt x="4261" y="269"/>
                  </a:lnTo>
                  <a:lnTo>
                    <a:pt x="4106" y="291"/>
                  </a:lnTo>
                  <a:lnTo>
                    <a:pt x="3953" y="319"/>
                  </a:lnTo>
                  <a:lnTo>
                    <a:pt x="3803" y="352"/>
                  </a:lnTo>
                  <a:lnTo>
                    <a:pt x="3649" y="392"/>
                  </a:lnTo>
                  <a:lnTo>
                    <a:pt x="3498" y="437"/>
                  </a:lnTo>
                  <a:lnTo>
                    <a:pt x="3349" y="488"/>
                  </a:lnTo>
                  <a:lnTo>
                    <a:pt x="3204" y="545"/>
                  </a:lnTo>
                  <a:lnTo>
                    <a:pt x="3063" y="608"/>
                  </a:lnTo>
                  <a:lnTo>
                    <a:pt x="2979" y="647"/>
                  </a:lnTo>
                  <a:lnTo>
                    <a:pt x="2903" y="687"/>
                  </a:lnTo>
                  <a:lnTo>
                    <a:pt x="2832" y="725"/>
                  </a:lnTo>
                  <a:lnTo>
                    <a:pt x="2766" y="763"/>
                  </a:lnTo>
                  <a:lnTo>
                    <a:pt x="2706" y="799"/>
                  </a:lnTo>
                  <a:lnTo>
                    <a:pt x="2653" y="833"/>
                  </a:lnTo>
                  <a:lnTo>
                    <a:pt x="2605" y="865"/>
                  </a:lnTo>
                  <a:lnTo>
                    <a:pt x="2564" y="892"/>
                  </a:lnTo>
                  <a:lnTo>
                    <a:pt x="2529" y="919"/>
                  </a:lnTo>
                  <a:lnTo>
                    <a:pt x="2529" y="3497"/>
                  </a:lnTo>
                  <a:lnTo>
                    <a:pt x="2599" y="3458"/>
                  </a:lnTo>
                  <a:lnTo>
                    <a:pt x="2674" y="3417"/>
                  </a:lnTo>
                  <a:lnTo>
                    <a:pt x="2754" y="3376"/>
                  </a:lnTo>
                  <a:lnTo>
                    <a:pt x="2841" y="3334"/>
                  </a:lnTo>
                  <a:lnTo>
                    <a:pt x="3000" y="3262"/>
                  </a:lnTo>
                  <a:lnTo>
                    <a:pt x="3165" y="3198"/>
                  </a:lnTo>
                  <a:lnTo>
                    <a:pt x="3331" y="3138"/>
                  </a:lnTo>
                  <a:lnTo>
                    <a:pt x="3502" y="3087"/>
                  </a:lnTo>
                  <a:lnTo>
                    <a:pt x="3676" y="3040"/>
                  </a:lnTo>
                  <a:lnTo>
                    <a:pt x="3852" y="3002"/>
                  </a:lnTo>
                  <a:lnTo>
                    <a:pt x="4030" y="2970"/>
                  </a:lnTo>
                  <a:lnTo>
                    <a:pt x="4210" y="2944"/>
                  </a:lnTo>
                  <a:lnTo>
                    <a:pt x="4391" y="2926"/>
                  </a:lnTo>
                  <a:lnTo>
                    <a:pt x="4574" y="2913"/>
                  </a:lnTo>
                  <a:lnTo>
                    <a:pt x="4574" y="241"/>
                  </a:lnTo>
                  <a:close/>
                  <a:moveTo>
                    <a:pt x="148" y="0"/>
                  </a:moveTo>
                  <a:lnTo>
                    <a:pt x="308" y="8"/>
                  </a:lnTo>
                  <a:lnTo>
                    <a:pt x="465" y="21"/>
                  </a:lnTo>
                  <a:lnTo>
                    <a:pt x="615" y="37"/>
                  </a:lnTo>
                  <a:lnTo>
                    <a:pt x="761" y="59"/>
                  </a:lnTo>
                  <a:lnTo>
                    <a:pt x="900" y="85"/>
                  </a:lnTo>
                  <a:lnTo>
                    <a:pt x="1034" y="113"/>
                  </a:lnTo>
                  <a:lnTo>
                    <a:pt x="1165" y="145"/>
                  </a:lnTo>
                  <a:lnTo>
                    <a:pt x="1287" y="180"/>
                  </a:lnTo>
                  <a:lnTo>
                    <a:pt x="1406" y="217"/>
                  </a:lnTo>
                  <a:lnTo>
                    <a:pt x="1517" y="254"/>
                  </a:lnTo>
                  <a:lnTo>
                    <a:pt x="1623" y="295"/>
                  </a:lnTo>
                  <a:lnTo>
                    <a:pt x="1724" y="336"/>
                  </a:lnTo>
                  <a:lnTo>
                    <a:pt x="1819" y="377"/>
                  </a:lnTo>
                  <a:lnTo>
                    <a:pt x="1908" y="419"/>
                  </a:lnTo>
                  <a:lnTo>
                    <a:pt x="1992" y="462"/>
                  </a:lnTo>
                  <a:lnTo>
                    <a:pt x="2069" y="503"/>
                  </a:lnTo>
                  <a:lnTo>
                    <a:pt x="2141" y="542"/>
                  </a:lnTo>
                  <a:lnTo>
                    <a:pt x="2206" y="582"/>
                  </a:lnTo>
                  <a:lnTo>
                    <a:pt x="2265" y="618"/>
                  </a:lnTo>
                  <a:lnTo>
                    <a:pt x="2319" y="653"/>
                  </a:lnTo>
                  <a:lnTo>
                    <a:pt x="2366" y="685"/>
                  </a:lnTo>
                  <a:lnTo>
                    <a:pt x="2407" y="714"/>
                  </a:lnTo>
                  <a:lnTo>
                    <a:pt x="2447" y="685"/>
                  </a:lnTo>
                  <a:lnTo>
                    <a:pt x="2496" y="653"/>
                  </a:lnTo>
                  <a:lnTo>
                    <a:pt x="2548" y="618"/>
                  </a:lnTo>
                  <a:lnTo>
                    <a:pt x="2608" y="582"/>
                  </a:lnTo>
                  <a:lnTo>
                    <a:pt x="2672" y="542"/>
                  </a:lnTo>
                  <a:lnTo>
                    <a:pt x="2744" y="503"/>
                  </a:lnTo>
                  <a:lnTo>
                    <a:pt x="2822" y="462"/>
                  </a:lnTo>
                  <a:lnTo>
                    <a:pt x="2905" y="419"/>
                  </a:lnTo>
                  <a:lnTo>
                    <a:pt x="2994" y="377"/>
                  </a:lnTo>
                  <a:lnTo>
                    <a:pt x="3089" y="336"/>
                  </a:lnTo>
                  <a:lnTo>
                    <a:pt x="3190" y="295"/>
                  </a:lnTo>
                  <a:lnTo>
                    <a:pt x="3295" y="254"/>
                  </a:lnTo>
                  <a:lnTo>
                    <a:pt x="3407" y="217"/>
                  </a:lnTo>
                  <a:lnTo>
                    <a:pt x="3526" y="180"/>
                  </a:lnTo>
                  <a:lnTo>
                    <a:pt x="3649" y="145"/>
                  </a:lnTo>
                  <a:lnTo>
                    <a:pt x="3777" y="113"/>
                  </a:lnTo>
                  <a:lnTo>
                    <a:pt x="3912" y="85"/>
                  </a:lnTo>
                  <a:lnTo>
                    <a:pt x="4052" y="59"/>
                  </a:lnTo>
                  <a:lnTo>
                    <a:pt x="4198" y="37"/>
                  </a:lnTo>
                  <a:lnTo>
                    <a:pt x="4348" y="21"/>
                  </a:lnTo>
                  <a:lnTo>
                    <a:pt x="4505" y="8"/>
                  </a:lnTo>
                  <a:lnTo>
                    <a:pt x="4666" y="0"/>
                  </a:lnTo>
                  <a:lnTo>
                    <a:pt x="4699" y="3"/>
                  </a:lnTo>
                  <a:lnTo>
                    <a:pt x="4730" y="14"/>
                  </a:lnTo>
                  <a:lnTo>
                    <a:pt x="4758" y="30"/>
                  </a:lnTo>
                  <a:lnTo>
                    <a:pt x="4780" y="52"/>
                  </a:lnTo>
                  <a:lnTo>
                    <a:pt x="4797" y="79"/>
                  </a:lnTo>
                  <a:lnTo>
                    <a:pt x="4809" y="110"/>
                  </a:lnTo>
                  <a:lnTo>
                    <a:pt x="4813" y="144"/>
                  </a:lnTo>
                  <a:lnTo>
                    <a:pt x="4813" y="3005"/>
                  </a:lnTo>
                  <a:lnTo>
                    <a:pt x="4809" y="3037"/>
                  </a:lnTo>
                  <a:lnTo>
                    <a:pt x="4799" y="3068"/>
                  </a:lnTo>
                  <a:lnTo>
                    <a:pt x="4782" y="3094"/>
                  </a:lnTo>
                  <a:lnTo>
                    <a:pt x="4761" y="3116"/>
                  </a:lnTo>
                  <a:lnTo>
                    <a:pt x="4736" y="3132"/>
                  </a:lnTo>
                  <a:lnTo>
                    <a:pt x="4705" y="3144"/>
                  </a:lnTo>
                  <a:lnTo>
                    <a:pt x="4673" y="3148"/>
                  </a:lnTo>
                  <a:lnTo>
                    <a:pt x="4508" y="3155"/>
                  </a:lnTo>
                  <a:lnTo>
                    <a:pt x="4347" y="3169"/>
                  </a:lnTo>
                  <a:lnTo>
                    <a:pt x="4192" y="3188"/>
                  </a:lnTo>
                  <a:lnTo>
                    <a:pt x="4043" y="3209"/>
                  </a:lnTo>
                  <a:lnTo>
                    <a:pt x="3898" y="3236"/>
                  </a:lnTo>
                  <a:lnTo>
                    <a:pt x="3761" y="3266"/>
                  </a:lnTo>
                  <a:lnTo>
                    <a:pt x="3630" y="3298"/>
                  </a:lnTo>
                  <a:lnTo>
                    <a:pt x="3504" y="3335"/>
                  </a:lnTo>
                  <a:lnTo>
                    <a:pt x="3384" y="3373"/>
                  </a:lnTo>
                  <a:lnTo>
                    <a:pt x="3270" y="3414"/>
                  </a:lnTo>
                  <a:lnTo>
                    <a:pt x="3162" y="3455"/>
                  </a:lnTo>
                  <a:lnTo>
                    <a:pt x="3060" y="3497"/>
                  </a:lnTo>
                  <a:lnTo>
                    <a:pt x="2965" y="3539"/>
                  </a:lnTo>
                  <a:lnTo>
                    <a:pt x="2874" y="3583"/>
                  </a:lnTo>
                  <a:lnTo>
                    <a:pt x="2791" y="3626"/>
                  </a:lnTo>
                  <a:lnTo>
                    <a:pt x="2715" y="3668"/>
                  </a:lnTo>
                  <a:lnTo>
                    <a:pt x="2643" y="3709"/>
                  </a:lnTo>
                  <a:lnTo>
                    <a:pt x="2579" y="3748"/>
                  </a:lnTo>
                  <a:lnTo>
                    <a:pt x="2521" y="3785"/>
                  </a:lnTo>
                  <a:lnTo>
                    <a:pt x="2519" y="3785"/>
                  </a:lnTo>
                  <a:lnTo>
                    <a:pt x="2515" y="3788"/>
                  </a:lnTo>
                  <a:lnTo>
                    <a:pt x="2507" y="3793"/>
                  </a:lnTo>
                  <a:lnTo>
                    <a:pt x="2496" y="3801"/>
                  </a:lnTo>
                  <a:lnTo>
                    <a:pt x="2480" y="3811"/>
                  </a:lnTo>
                  <a:lnTo>
                    <a:pt x="2461" y="3826"/>
                  </a:lnTo>
                  <a:lnTo>
                    <a:pt x="2436" y="3842"/>
                  </a:lnTo>
                  <a:lnTo>
                    <a:pt x="2407" y="3863"/>
                  </a:lnTo>
                  <a:lnTo>
                    <a:pt x="2374" y="3840"/>
                  </a:lnTo>
                  <a:lnTo>
                    <a:pt x="2348" y="3821"/>
                  </a:lnTo>
                  <a:lnTo>
                    <a:pt x="2326" y="3807"/>
                  </a:lnTo>
                  <a:lnTo>
                    <a:pt x="2312" y="3796"/>
                  </a:lnTo>
                  <a:lnTo>
                    <a:pt x="2300" y="3789"/>
                  </a:lnTo>
                  <a:lnTo>
                    <a:pt x="2294" y="3786"/>
                  </a:lnTo>
                  <a:lnTo>
                    <a:pt x="2293" y="3785"/>
                  </a:lnTo>
                  <a:lnTo>
                    <a:pt x="2234" y="3748"/>
                  </a:lnTo>
                  <a:lnTo>
                    <a:pt x="2170" y="3709"/>
                  </a:lnTo>
                  <a:lnTo>
                    <a:pt x="2098" y="3668"/>
                  </a:lnTo>
                  <a:lnTo>
                    <a:pt x="2022" y="3626"/>
                  </a:lnTo>
                  <a:lnTo>
                    <a:pt x="1939" y="3583"/>
                  </a:lnTo>
                  <a:lnTo>
                    <a:pt x="1848" y="3539"/>
                  </a:lnTo>
                  <a:lnTo>
                    <a:pt x="1753" y="3497"/>
                  </a:lnTo>
                  <a:lnTo>
                    <a:pt x="1651" y="3455"/>
                  </a:lnTo>
                  <a:lnTo>
                    <a:pt x="1543" y="3412"/>
                  </a:lnTo>
                  <a:lnTo>
                    <a:pt x="1429" y="3373"/>
                  </a:lnTo>
                  <a:lnTo>
                    <a:pt x="1309" y="3335"/>
                  </a:lnTo>
                  <a:lnTo>
                    <a:pt x="1184" y="3298"/>
                  </a:lnTo>
                  <a:lnTo>
                    <a:pt x="1052" y="3266"/>
                  </a:lnTo>
                  <a:lnTo>
                    <a:pt x="913" y="3236"/>
                  </a:lnTo>
                  <a:lnTo>
                    <a:pt x="770" y="3209"/>
                  </a:lnTo>
                  <a:lnTo>
                    <a:pt x="621" y="3188"/>
                  </a:lnTo>
                  <a:lnTo>
                    <a:pt x="466" y="3169"/>
                  </a:lnTo>
                  <a:lnTo>
                    <a:pt x="305" y="3155"/>
                  </a:lnTo>
                  <a:lnTo>
                    <a:pt x="139" y="3148"/>
                  </a:lnTo>
                  <a:lnTo>
                    <a:pt x="107" y="3144"/>
                  </a:lnTo>
                  <a:lnTo>
                    <a:pt x="77" y="3132"/>
                  </a:lnTo>
                  <a:lnTo>
                    <a:pt x="53" y="3116"/>
                  </a:lnTo>
                  <a:lnTo>
                    <a:pt x="31" y="3094"/>
                  </a:lnTo>
                  <a:lnTo>
                    <a:pt x="15" y="3068"/>
                  </a:lnTo>
                  <a:lnTo>
                    <a:pt x="4" y="3037"/>
                  </a:lnTo>
                  <a:lnTo>
                    <a:pt x="0" y="3005"/>
                  </a:lnTo>
                  <a:lnTo>
                    <a:pt x="0" y="144"/>
                  </a:lnTo>
                  <a:lnTo>
                    <a:pt x="4" y="110"/>
                  </a:lnTo>
                  <a:lnTo>
                    <a:pt x="16" y="79"/>
                  </a:lnTo>
                  <a:lnTo>
                    <a:pt x="32" y="52"/>
                  </a:lnTo>
                  <a:lnTo>
                    <a:pt x="55" y="30"/>
                  </a:lnTo>
                  <a:lnTo>
                    <a:pt x="83" y="14"/>
                  </a:lnTo>
                  <a:lnTo>
                    <a:pt x="114" y="3"/>
                  </a:lnTo>
                  <a:lnTo>
                    <a:pt x="148" y="0"/>
                  </a:lnTo>
                  <a:close/>
                </a:path>
              </a:pathLst>
            </a:custGeom>
            <a:solidFill>
              <a:srgbClr val="57687B"/>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17" name="Google Shape;217;p22"/>
            <p:cNvSpPr/>
            <p:nvPr/>
          </p:nvSpPr>
          <p:spPr>
            <a:xfrm>
              <a:off x="1429" y="3329"/>
              <a:ext cx="4818" cy="984"/>
            </a:xfrm>
            <a:custGeom>
              <a:rect b="b" l="l" r="r" t="t"/>
              <a:pathLst>
                <a:path extrusionOk="0" h="984" w="4818">
                  <a:moveTo>
                    <a:pt x="114" y="0"/>
                  </a:moveTo>
                  <a:lnTo>
                    <a:pt x="120" y="0"/>
                  </a:lnTo>
                  <a:lnTo>
                    <a:pt x="292" y="3"/>
                  </a:lnTo>
                  <a:lnTo>
                    <a:pt x="463" y="13"/>
                  </a:lnTo>
                  <a:lnTo>
                    <a:pt x="631" y="29"/>
                  </a:lnTo>
                  <a:lnTo>
                    <a:pt x="799" y="52"/>
                  </a:lnTo>
                  <a:lnTo>
                    <a:pt x="964" y="81"/>
                  </a:lnTo>
                  <a:lnTo>
                    <a:pt x="1127" y="118"/>
                  </a:lnTo>
                  <a:lnTo>
                    <a:pt x="1280" y="157"/>
                  </a:lnTo>
                  <a:lnTo>
                    <a:pt x="1432" y="204"/>
                  </a:lnTo>
                  <a:lnTo>
                    <a:pt x="1580" y="257"/>
                  </a:lnTo>
                  <a:lnTo>
                    <a:pt x="1724" y="314"/>
                  </a:lnTo>
                  <a:lnTo>
                    <a:pt x="1866" y="376"/>
                  </a:lnTo>
                  <a:lnTo>
                    <a:pt x="1945" y="416"/>
                  </a:lnTo>
                  <a:lnTo>
                    <a:pt x="2018" y="457"/>
                  </a:lnTo>
                  <a:lnTo>
                    <a:pt x="2088" y="498"/>
                  </a:lnTo>
                  <a:lnTo>
                    <a:pt x="2154" y="540"/>
                  </a:lnTo>
                  <a:lnTo>
                    <a:pt x="2215" y="581"/>
                  </a:lnTo>
                  <a:lnTo>
                    <a:pt x="2271" y="622"/>
                  </a:lnTo>
                  <a:lnTo>
                    <a:pt x="2322" y="660"/>
                  </a:lnTo>
                  <a:lnTo>
                    <a:pt x="2369" y="696"/>
                  </a:lnTo>
                  <a:lnTo>
                    <a:pt x="2408" y="730"/>
                  </a:lnTo>
                  <a:lnTo>
                    <a:pt x="2449" y="696"/>
                  </a:lnTo>
                  <a:lnTo>
                    <a:pt x="2494" y="660"/>
                  </a:lnTo>
                  <a:lnTo>
                    <a:pt x="2545" y="622"/>
                  </a:lnTo>
                  <a:lnTo>
                    <a:pt x="2601" y="581"/>
                  </a:lnTo>
                  <a:lnTo>
                    <a:pt x="2662" y="540"/>
                  </a:lnTo>
                  <a:lnTo>
                    <a:pt x="2728" y="498"/>
                  </a:lnTo>
                  <a:lnTo>
                    <a:pt x="2798" y="457"/>
                  </a:lnTo>
                  <a:lnTo>
                    <a:pt x="2873" y="416"/>
                  </a:lnTo>
                  <a:lnTo>
                    <a:pt x="2950" y="376"/>
                  </a:lnTo>
                  <a:lnTo>
                    <a:pt x="3092" y="314"/>
                  </a:lnTo>
                  <a:lnTo>
                    <a:pt x="3237" y="257"/>
                  </a:lnTo>
                  <a:lnTo>
                    <a:pt x="3386" y="204"/>
                  </a:lnTo>
                  <a:lnTo>
                    <a:pt x="3536" y="157"/>
                  </a:lnTo>
                  <a:lnTo>
                    <a:pt x="3691" y="118"/>
                  </a:lnTo>
                  <a:lnTo>
                    <a:pt x="3853" y="81"/>
                  </a:lnTo>
                  <a:lnTo>
                    <a:pt x="4018" y="52"/>
                  </a:lnTo>
                  <a:lnTo>
                    <a:pt x="4186" y="29"/>
                  </a:lnTo>
                  <a:lnTo>
                    <a:pt x="4354" y="13"/>
                  </a:lnTo>
                  <a:lnTo>
                    <a:pt x="4525" y="3"/>
                  </a:lnTo>
                  <a:lnTo>
                    <a:pt x="4698" y="0"/>
                  </a:lnTo>
                  <a:lnTo>
                    <a:pt x="4702" y="0"/>
                  </a:lnTo>
                  <a:lnTo>
                    <a:pt x="4733" y="4"/>
                  </a:lnTo>
                  <a:lnTo>
                    <a:pt x="4761" y="16"/>
                  </a:lnTo>
                  <a:lnTo>
                    <a:pt x="4784" y="33"/>
                  </a:lnTo>
                  <a:lnTo>
                    <a:pt x="4802" y="57"/>
                  </a:lnTo>
                  <a:lnTo>
                    <a:pt x="4813" y="84"/>
                  </a:lnTo>
                  <a:lnTo>
                    <a:pt x="4818" y="114"/>
                  </a:lnTo>
                  <a:lnTo>
                    <a:pt x="4818" y="124"/>
                  </a:lnTo>
                  <a:lnTo>
                    <a:pt x="4813" y="154"/>
                  </a:lnTo>
                  <a:lnTo>
                    <a:pt x="4802" y="181"/>
                  </a:lnTo>
                  <a:lnTo>
                    <a:pt x="4784" y="204"/>
                  </a:lnTo>
                  <a:lnTo>
                    <a:pt x="4761" y="222"/>
                  </a:lnTo>
                  <a:lnTo>
                    <a:pt x="4733" y="233"/>
                  </a:lnTo>
                  <a:lnTo>
                    <a:pt x="4702" y="238"/>
                  </a:lnTo>
                  <a:lnTo>
                    <a:pt x="4698" y="238"/>
                  </a:lnTo>
                  <a:lnTo>
                    <a:pt x="4537" y="241"/>
                  </a:lnTo>
                  <a:lnTo>
                    <a:pt x="4376" y="251"/>
                  </a:lnTo>
                  <a:lnTo>
                    <a:pt x="4217" y="265"/>
                  </a:lnTo>
                  <a:lnTo>
                    <a:pt x="4061" y="287"/>
                  </a:lnTo>
                  <a:lnTo>
                    <a:pt x="3906" y="314"/>
                  </a:lnTo>
                  <a:lnTo>
                    <a:pt x="3754" y="347"/>
                  </a:lnTo>
                  <a:lnTo>
                    <a:pt x="3609" y="385"/>
                  </a:lnTo>
                  <a:lnTo>
                    <a:pt x="3469" y="429"/>
                  </a:lnTo>
                  <a:lnTo>
                    <a:pt x="3330" y="477"/>
                  </a:lnTo>
                  <a:lnTo>
                    <a:pt x="3194" y="530"/>
                  </a:lnTo>
                  <a:lnTo>
                    <a:pt x="3063" y="588"/>
                  </a:lnTo>
                  <a:lnTo>
                    <a:pt x="2979" y="629"/>
                  </a:lnTo>
                  <a:lnTo>
                    <a:pt x="2902" y="668"/>
                  </a:lnTo>
                  <a:lnTo>
                    <a:pt x="2832" y="708"/>
                  </a:lnTo>
                  <a:lnTo>
                    <a:pt x="2791" y="733"/>
                  </a:lnTo>
                  <a:lnTo>
                    <a:pt x="2747" y="760"/>
                  </a:lnTo>
                  <a:lnTo>
                    <a:pt x="2700" y="792"/>
                  </a:lnTo>
                  <a:lnTo>
                    <a:pt x="2654" y="827"/>
                  </a:lnTo>
                  <a:lnTo>
                    <a:pt x="2607" y="863"/>
                  </a:lnTo>
                  <a:lnTo>
                    <a:pt x="2562" y="896"/>
                  </a:lnTo>
                  <a:lnTo>
                    <a:pt x="2521" y="928"/>
                  </a:lnTo>
                  <a:lnTo>
                    <a:pt x="2483" y="957"/>
                  </a:lnTo>
                  <a:lnTo>
                    <a:pt x="2461" y="972"/>
                  </a:lnTo>
                  <a:lnTo>
                    <a:pt x="2434" y="981"/>
                  </a:lnTo>
                  <a:lnTo>
                    <a:pt x="2408" y="984"/>
                  </a:lnTo>
                  <a:lnTo>
                    <a:pt x="2383" y="981"/>
                  </a:lnTo>
                  <a:lnTo>
                    <a:pt x="2357" y="972"/>
                  </a:lnTo>
                  <a:lnTo>
                    <a:pt x="2334" y="957"/>
                  </a:lnTo>
                  <a:lnTo>
                    <a:pt x="2297" y="928"/>
                  </a:lnTo>
                  <a:lnTo>
                    <a:pt x="2255" y="896"/>
                  </a:lnTo>
                  <a:lnTo>
                    <a:pt x="2211" y="863"/>
                  </a:lnTo>
                  <a:lnTo>
                    <a:pt x="2164" y="827"/>
                  </a:lnTo>
                  <a:lnTo>
                    <a:pt x="2116" y="792"/>
                  </a:lnTo>
                  <a:lnTo>
                    <a:pt x="2069" y="760"/>
                  </a:lnTo>
                  <a:lnTo>
                    <a:pt x="2025" y="731"/>
                  </a:lnTo>
                  <a:lnTo>
                    <a:pt x="1984" y="708"/>
                  </a:lnTo>
                  <a:lnTo>
                    <a:pt x="1914" y="668"/>
                  </a:lnTo>
                  <a:lnTo>
                    <a:pt x="1838" y="629"/>
                  </a:lnTo>
                  <a:lnTo>
                    <a:pt x="1755" y="588"/>
                  </a:lnTo>
                  <a:lnTo>
                    <a:pt x="1623" y="530"/>
                  </a:lnTo>
                  <a:lnTo>
                    <a:pt x="1488" y="476"/>
                  </a:lnTo>
                  <a:lnTo>
                    <a:pt x="1349" y="427"/>
                  </a:lnTo>
                  <a:lnTo>
                    <a:pt x="1207" y="385"/>
                  </a:lnTo>
                  <a:lnTo>
                    <a:pt x="1064" y="347"/>
                  </a:lnTo>
                  <a:lnTo>
                    <a:pt x="912" y="314"/>
                  </a:lnTo>
                  <a:lnTo>
                    <a:pt x="757" y="287"/>
                  </a:lnTo>
                  <a:lnTo>
                    <a:pt x="599" y="265"/>
                  </a:lnTo>
                  <a:lnTo>
                    <a:pt x="441" y="249"/>
                  </a:lnTo>
                  <a:lnTo>
                    <a:pt x="281" y="241"/>
                  </a:lnTo>
                  <a:lnTo>
                    <a:pt x="120" y="238"/>
                  </a:lnTo>
                  <a:lnTo>
                    <a:pt x="114" y="238"/>
                  </a:lnTo>
                  <a:lnTo>
                    <a:pt x="85" y="233"/>
                  </a:lnTo>
                  <a:lnTo>
                    <a:pt x="57" y="222"/>
                  </a:lnTo>
                  <a:lnTo>
                    <a:pt x="34" y="204"/>
                  </a:lnTo>
                  <a:lnTo>
                    <a:pt x="16" y="181"/>
                  </a:lnTo>
                  <a:lnTo>
                    <a:pt x="4" y="154"/>
                  </a:lnTo>
                  <a:lnTo>
                    <a:pt x="0" y="124"/>
                  </a:lnTo>
                  <a:lnTo>
                    <a:pt x="0" y="114"/>
                  </a:lnTo>
                  <a:lnTo>
                    <a:pt x="4" y="84"/>
                  </a:lnTo>
                  <a:lnTo>
                    <a:pt x="16" y="57"/>
                  </a:lnTo>
                  <a:lnTo>
                    <a:pt x="34" y="33"/>
                  </a:lnTo>
                  <a:lnTo>
                    <a:pt x="57" y="16"/>
                  </a:lnTo>
                  <a:lnTo>
                    <a:pt x="85" y="4"/>
                  </a:lnTo>
                  <a:lnTo>
                    <a:pt x="114" y="0"/>
                  </a:lnTo>
                  <a:close/>
                </a:path>
              </a:pathLst>
            </a:custGeom>
            <a:solidFill>
              <a:srgbClr val="57687B"/>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18" name="Google Shape;218;p22"/>
            <p:cNvSpPr/>
            <p:nvPr/>
          </p:nvSpPr>
          <p:spPr>
            <a:xfrm>
              <a:off x="2005" y="691"/>
              <a:ext cx="1464" cy="624"/>
            </a:xfrm>
            <a:custGeom>
              <a:rect b="b" l="l" r="r" t="t"/>
              <a:pathLst>
                <a:path extrusionOk="0" h="624" w="1464">
                  <a:moveTo>
                    <a:pt x="127" y="0"/>
                  </a:moveTo>
                  <a:lnTo>
                    <a:pt x="136" y="1"/>
                  </a:lnTo>
                  <a:lnTo>
                    <a:pt x="155" y="4"/>
                  </a:lnTo>
                  <a:lnTo>
                    <a:pt x="182" y="8"/>
                  </a:lnTo>
                  <a:lnTo>
                    <a:pt x="217" y="14"/>
                  </a:lnTo>
                  <a:lnTo>
                    <a:pt x="261" y="21"/>
                  </a:lnTo>
                  <a:lnTo>
                    <a:pt x="311" y="32"/>
                  </a:lnTo>
                  <a:lnTo>
                    <a:pt x="368" y="43"/>
                  </a:lnTo>
                  <a:lnTo>
                    <a:pt x="432" y="58"/>
                  </a:lnTo>
                  <a:lnTo>
                    <a:pt x="502" y="75"/>
                  </a:lnTo>
                  <a:lnTo>
                    <a:pt x="577" y="94"/>
                  </a:lnTo>
                  <a:lnTo>
                    <a:pt x="656" y="116"/>
                  </a:lnTo>
                  <a:lnTo>
                    <a:pt x="739" y="141"/>
                  </a:lnTo>
                  <a:lnTo>
                    <a:pt x="827" y="170"/>
                  </a:lnTo>
                  <a:lnTo>
                    <a:pt x="917" y="201"/>
                  </a:lnTo>
                  <a:lnTo>
                    <a:pt x="1011" y="236"/>
                  </a:lnTo>
                  <a:lnTo>
                    <a:pt x="1107" y="274"/>
                  </a:lnTo>
                  <a:lnTo>
                    <a:pt x="1204" y="315"/>
                  </a:lnTo>
                  <a:lnTo>
                    <a:pt x="1303" y="360"/>
                  </a:lnTo>
                  <a:lnTo>
                    <a:pt x="1402" y="408"/>
                  </a:lnTo>
                  <a:lnTo>
                    <a:pt x="1424" y="424"/>
                  </a:lnTo>
                  <a:lnTo>
                    <a:pt x="1442" y="442"/>
                  </a:lnTo>
                  <a:lnTo>
                    <a:pt x="1454" y="464"/>
                  </a:lnTo>
                  <a:lnTo>
                    <a:pt x="1462" y="487"/>
                  </a:lnTo>
                  <a:lnTo>
                    <a:pt x="1464" y="513"/>
                  </a:lnTo>
                  <a:lnTo>
                    <a:pt x="1461" y="538"/>
                  </a:lnTo>
                  <a:lnTo>
                    <a:pt x="1452" y="563"/>
                  </a:lnTo>
                  <a:lnTo>
                    <a:pt x="1438" y="585"/>
                  </a:lnTo>
                  <a:lnTo>
                    <a:pt x="1419" y="601"/>
                  </a:lnTo>
                  <a:lnTo>
                    <a:pt x="1398" y="614"/>
                  </a:lnTo>
                  <a:lnTo>
                    <a:pt x="1375" y="621"/>
                  </a:lnTo>
                  <a:lnTo>
                    <a:pt x="1350" y="624"/>
                  </a:lnTo>
                  <a:lnTo>
                    <a:pt x="1324" y="621"/>
                  </a:lnTo>
                  <a:lnTo>
                    <a:pt x="1297" y="613"/>
                  </a:lnTo>
                  <a:lnTo>
                    <a:pt x="1204" y="566"/>
                  </a:lnTo>
                  <a:lnTo>
                    <a:pt x="1112" y="524"/>
                  </a:lnTo>
                  <a:lnTo>
                    <a:pt x="1018" y="484"/>
                  </a:lnTo>
                  <a:lnTo>
                    <a:pt x="928" y="449"/>
                  </a:lnTo>
                  <a:lnTo>
                    <a:pt x="838" y="416"/>
                  </a:lnTo>
                  <a:lnTo>
                    <a:pt x="752" y="386"/>
                  </a:lnTo>
                  <a:lnTo>
                    <a:pt x="669" y="360"/>
                  </a:lnTo>
                  <a:lnTo>
                    <a:pt x="590" y="337"/>
                  </a:lnTo>
                  <a:lnTo>
                    <a:pt x="514" y="315"/>
                  </a:lnTo>
                  <a:lnTo>
                    <a:pt x="442" y="296"/>
                  </a:lnTo>
                  <a:lnTo>
                    <a:pt x="377" y="280"/>
                  </a:lnTo>
                  <a:lnTo>
                    <a:pt x="317" y="267"/>
                  </a:lnTo>
                  <a:lnTo>
                    <a:pt x="263" y="255"/>
                  </a:lnTo>
                  <a:lnTo>
                    <a:pt x="216" y="246"/>
                  </a:lnTo>
                  <a:lnTo>
                    <a:pt x="175" y="239"/>
                  </a:lnTo>
                  <a:lnTo>
                    <a:pt x="143" y="233"/>
                  </a:lnTo>
                  <a:lnTo>
                    <a:pt x="120" y="229"/>
                  </a:lnTo>
                  <a:lnTo>
                    <a:pt x="103" y="227"/>
                  </a:lnTo>
                  <a:lnTo>
                    <a:pt x="98" y="226"/>
                  </a:lnTo>
                  <a:lnTo>
                    <a:pt x="68" y="219"/>
                  </a:lnTo>
                  <a:lnTo>
                    <a:pt x="42" y="202"/>
                  </a:lnTo>
                  <a:lnTo>
                    <a:pt x="22" y="182"/>
                  </a:lnTo>
                  <a:lnTo>
                    <a:pt x="7" y="157"/>
                  </a:lnTo>
                  <a:lnTo>
                    <a:pt x="0" y="128"/>
                  </a:lnTo>
                  <a:lnTo>
                    <a:pt x="0" y="97"/>
                  </a:lnTo>
                  <a:lnTo>
                    <a:pt x="7" y="68"/>
                  </a:lnTo>
                  <a:lnTo>
                    <a:pt x="22" y="43"/>
                  </a:lnTo>
                  <a:lnTo>
                    <a:pt x="42" y="23"/>
                  </a:lnTo>
                  <a:lnTo>
                    <a:pt x="68" y="8"/>
                  </a:lnTo>
                  <a:lnTo>
                    <a:pt x="96" y="0"/>
                  </a:lnTo>
                  <a:lnTo>
                    <a:pt x="127" y="0"/>
                  </a:lnTo>
                  <a:close/>
                </a:path>
              </a:pathLst>
            </a:custGeom>
            <a:solidFill>
              <a:srgbClr val="57687B"/>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19" name="Google Shape;219;p22"/>
            <p:cNvSpPr/>
            <p:nvPr/>
          </p:nvSpPr>
          <p:spPr>
            <a:xfrm>
              <a:off x="2005" y="1260"/>
              <a:ext cx="1464" cy="625"/>
            </a:xfrm>
            <a:custGeom>
              <a:rect b="b" l="l" r="r" t="t"/>
              <a:pathLst>
                <a:path extrusionOk="0" h="625" w="1464">
                  <a:moveTo>
                    <a:pt x="127" y="0"/>
                  </a:moveTo>
                  <a:lnTo>
                    <a:pt x="136" y="0"/>
                  </a:lnTo>
                  <a:lnTo>
                    <a:pt x="155" y="3"/>
                  </a:lnTo>
                  <a:lnTo>
                    <a:pt x="182" y="7"/>
                  </a:lnTo>
                  <a:lnTo>
                    <a:pt x="217" y="13"/>
                  </a:lnTo>
                  <a:lnTo>
                    <a:pt x="261" y="22"/>
                  </a:lnTo>
                  <a:lnTo>
                    <a:pt x="311" y="31"/>
                  </a:lnTo>
                  <a:lnTo>
                    <a:pt x="368" y="44"/>
                  </a:lnTo>
                  <a:lnTo>
                    <a:pt x="432" y="58"/>
                  </a:lnTo>
                  <a:lnTo>
                    <a:pt x="502" y="74"/>
                  </a:lnTo>
                  <a:lnTo>
                    <a:pt x="577" y="95"/>
                  </a:lnTo>
                  <a:lnTo>
                    <a:pt x="656" y="117"/>
                  </a:lnTo>
                  <a:lnTo>
                    <a:pt x="739" y="142"/>
                  </a:lnTo>
                  <a:lnTo>
                    <a:pt x="827" y="169"/>
                  </a:lnTo>
                  <a:lnTo>
                    <a:pt x="917" y="200"/>
                  </a:lnTo>
                  <a:lnTo>
                    <a:pt x="1011" y="235"/>
                  </a:lnTo>
                  <a:lnTo>
                    <a:pt x="1107" y="273"/>
                  </a:lnTo>
                  <a:lnTo>
                    <a:pt x="1204" y="314"/>
                  </a:lnTo>
                  <a:lnTo>
                    <a:pt x="1303" y="359"/>
                  </a:lnTo>
                  <a:lnTo>
                    <a:pt x="1402" y="409"/>
                  </a:lnTo>
                  <a:lnTo>
                    <a:pt x="1424" y="423"/>
                  </a:lnTo>
                  <a:lnTo>
                    <a:pt x="1442" y="442"/>
                  </a:lnTo>
                  <a:lnTo>
                    <a:pt x="1454" y="464"/>
                  </a:lnTo>
                  <a:lnTo>
                    <a:pt x="1461" y="488"/>
                  </a:lnTo>
                  <a:lnTo>
                    <a:pt x="1464" y="512"/>
                  </a:lnTo>
                  <a:lnTo>
                    <a:pt x="1461" y="537"/>
                  </a:lnTo>
                  <a:lnTo>
                    <a:pt x="1452" y="562"/>
                  </a:lnTo>
                  <a:lnTo>
                    <a:pt x="1438" y="584"/>
                  </a:lnTo>
                  <a:lnTo>
                    <a:pt x="1419" y="601"/>
                  </a:lnTo>
                  <a:lnTo>
                    <a:pt x="1398" y="615"/>
                  </a:lnTo>
                  <a:lnTo>
                    <a:pt x="1375" y="622"/>
                  </a:lnTo>
                  <a:lnTo>
                    <a:pt x="1350" y="625"/>
                  </a:lnTo>
                  <a:lnTo>
                    <a:pt x="1324" y="622"/>
                  </a:lnTo>
                  <a:lnTo>
                    <a:pt x="1297" y="612"/>
                  </a:lnTo>
                  <a:lnTo>
                    <a:pt x="1204" y="566"/>
                  </a:lnTo>
                  <a:lnTo>
                    <a:pt x="1110" y="523"/>
                  </a:lnTo>
                  <a:lnTo>
                    <a:pt x="1018" y="485"/>
                  </a:lnTo>
                  <a:lnTo>
                    <a:pt x="928" y="448"/>
                  </a:lnTo>
                  <a:lnTo>
                    <a:pt x="838" y="416"/>
                  </a:lnTo>
                  <a:lnTo>
                    <a:pt x="752" y="387"/>
                  </a:lnTo>
                  <a:lnTo>
                    <a:pt x="669" y="359"/>
                  </a:lnTo>
                  <a:lnTo>
                    <a:pt x="589" y="336"/>
                  </a:lnTo>
                  <a:lnTo>
                    <a:pt x="514" y="315"/>
                  </a:lnTo>
                  <a:lnTo>
                    <a:pt x="442" y="296"/>
                  </a:lnTo>
                  <a:lnTo>
                    <a:pt x="377" y="280"/>
                  </a:lnTo>
                  <a:lnTo>
                    <a:pt x="317" y="266"/>
                  </a:lnTo>
                  <a:lnTo>
                    <a:pt x="263" y="255"/>
                  </a:lnTo>
                  <a:lnTo>
                    <a:pt x="215" y="245"/>
                  </a:lnTo>
                  <a:lnTo>
                    <a:pt x="175" y="238"/>
                  </a:lnTo>
                  <a:lnTo>
                    <a:pt x="143" y="232"/>
                  </a:lnTo>
                  <a:lnTo>
                    <a:pt x="118" y="229"/>
                  </a:lnTo>
                  <a:lnTo>
                    <a:pt x="103" y="226"/>
                  </a:lnTo>
                  <a:lnTo>
                    <a:pt x="98" y="225"/>
                  </a:lnTo>
                  <a:lnTo>
                    <a:pt x="68" y="217"/>
                  </a:lnTo>
                  <a:lnTo>
                    <a:pt x="42" y="203"/>
                  </a:lnTo>
                  <a:lnTo>
                    <a:pt x="22" y="182"/>
                  </a:lnTo>
                  <a:lnTo>
                    <a:pt x="7" y="156"/>
                  </a:lnTo>
                  <a:lnTo>
                    <a:pt x="0" y="128"/>
                  </a:lnTo>
                  <a:lnTo>
                    <a:pt x="0" y="98"/>
                  </a:lnTo>
                  <a:lnTo>
                    <a:pt x="7" y="69"/>
                  </a:lnTo>
                  <a:lnTo>
                    <a:pt x="22" y="42"/>
                  </a:lnTo>
                  <a:lnTo>
                    <a:pt x="42" y="22"/>
                  </a:lnTo>
                  <a:lnTo>
                    <a:pt x="68" y="7"/>
                  </a:lnTo>
                  <a:lnTo>
                    <a:pt x="96" y="0"/>
                  </a:lnTo>
                  <a:lnTo>
                    <a:pt x="127" y="0"/>
                  </a:lnTo>
                  <a:close/>
                </a:path>
              </a:pathLst>
            </a:custGeom>
            <a:solidFill>
              <a:srgbClr val="57687B"/>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20" name="Google Shape;220;p22"/>
            <p:cNvSpPr/>
            <p:nvPr/>
          </p:nvSpPr>
          <p:spPr>
            <a:xfrm>
              <a:off x="4205" y="691"/>
              <a:ext cx="1466" cy="624"/>
            </a:xfrm>
            <a:custGeom>
              <a:rect b="b" l="l" r="r" t="t"/>
              <a:pathLst>
                <a:path extrusionOk="0" h="624" w="1466">
                  <a:moveTo>
                    <a:pt x="1337" y="0"/>
                  </a:moveTo>
                  <a:lnTo>
                    <a:pt x="1368" y="0"/>
                  </a:lnTo>
                  <a:lnTo>
                    <a:pt x="1396" y="7"/>
                  </a:lnTo>
                  <a:lnTo>
                    <a:pt x="1422" y="21"/>
                  </a:lnTo>
                  <a:lnTo>
                    <a:pt x="1443" y="42"/>
                  </a:lnTo>
                  <a:lnTo>
                    <a:pt x="1457" y="68"/>
                  </a:lnTo>
                  <a:lnTo>
                    <a:pt x="1466" y="97"/>
                  </a:lnTo>
                  <a:lnTo>
                    <a:pt x="1464" y="128"/>
                  </a:lnTo>
                  <a:lnTo>
                    <a:pt x="1457" y="157"/>
                  </a:lnTo>
                  <a:lnTo>
                    <a:pt x="1443" y="182"/>
                  </a:lnTo>
                  <a:lnTo>
                    <a:pt x="1422" y="202"/>
                  </a:lnTo>
                  <a:lnTo>
                    <a:pt x="1396" y="219"/>
                  </a:lnTo>
                  <a:lnTo>
                    <a:pt x="1367" y="226"/>
                  </a:lnTo>
                  <a:lnTo>
                    <a:pt x="1361" y="227"/>
                  </a:lnTo>
                  <a:lnTo>
                    <a:pt x="1345" y="229"/>
                  </a:lnTo>
                  <a:lnTo>
                    <a:pt x="1320" y="233"/>
                  </a:lnTo>
                  <a:lnTo>
                    <a:pt x="1288" y="239"/>
                  </a:lnTo>
                  <a:lnTo>
                    <a:pt x="1247" y="246"/>
                  </a:lnTo>
                  <a:lnTo>
                    <a:pt x="1200" y="255"/>
                  </a:lnTo>
                  <a:lnTo>
                    <a:pt x="1146" y="267"/>
                  </a:lnTo>
                  <a:lnTo>
                    <a:pt x="1086" y="281"/>
                  </a:lnTo>
                  <a:lnTo>
                    <a:pt x="1020" y="297"/>
                  </a:lnTo>
                  <a:lnTo>
                    <a:pt x="949" y="315"/>
                  </a:lnTo>
                  <a:lnTo>
                    <a:pt x="873" y="337"/>
                  </a:lnTo>
                  <a:lnTo>
                    <a:pt x="794" y="360"/>
                  </a:lnTo>
                  <a:lnTo>
                    <a:pt x="710" y="386"/>
                  </a:lnTo>
                  <a:lnTo>
                    <a:pt x="624" y="417"/>
                  </a:lnTo>
                  <a:lnTo>
                    <a:pt x="535" y="449"/>
                  </a:lnTo>
                  <a:lnTo>
                    <a:pt x="445" y="484"/>
                  </a:lnTo>
                  <a:lnTo>
                    <a:pt x="352" y="524"/>
                  </a:lnTo>
                  <a:lnTo>
                    <a:pt x="260" y="566"/>
                  </a:lnTo>
                  <a:lnTo>
                    <a:pt x="167" y="613"/>
                  </a:lnTo>
                  <a:lnTo>
                    <a:pt x="141" y="621"/>
                  </a:lnTo>
                  <a:lnTo>
                    <a:pt x="114" y="624"/>
                  </a:lnTo>
                  <a:lnTo>
                    <a:pt x="89" y="621"/>
                  </a:lnTo>
                  <a:lnTo>
                    <a:pt x="66" y="614"/>
                  </a:lnTo>
                  <a:lnTo>
                    <a:pt x="46" y="601"/>
                  </a:lnTo>
                  <a:lnTo>
                    <a:pt x="27" y="585"/>
                  </a:lnTo>
                  <a:lnTo>
                    <a:pt x="12" y="563"/>
                  </a:lnTo>
                  <a:lnTo>
                    <a:pt x="3" y="538"/>
                  </a:lnTo>
                  <a:lnTo>
                    <a:pt x="0" y="513"/>
                  </a:lnTo>
                  <a:lnTo>
                    <a:pt x="3" y="487"/>
                  </a:lnTo>
                  <a:lnTo>
                    <a:pt x="11" y="464"/>
                  </a:lnTo>
                  <a:lnTo>
                    <a:pt x="24" y="442"/>
                  </a:lnTo>
                  <a:lnTo>
                    <a:pt x="40" y="423"/>
                  </a:lnTo>
                  <a:lnTo>
                    <a:pt x="62" y="408"/>
                  </a:lnTo>
                  <a:lnTo>
                    <a:pt x="161" y="360"/>
                  </a:lnTo>
                  <a:lnTo>
                    <a:pt x="260" y="315"/>
                  </a:lnTo>
                  <a:lnTo>
                    <a:pt x="357" y="273"/>
                  </a:lnTo>
                  <a:lnTo>
                    <a:pt x="453" y="235"/>
                  </a:lnTo>
                  <a:lnTo>
                    <a:pt x="547" y="201"/>
                  </a:lnTo>
                  <a:lnTo>
                    <a:pt x="637" y="169"/>
                  </a:lnTo>
                  <a:lnTo>
                    <a:pt x="725" y="141"/>
                  </a:lnTo>
                  <a:lnTo>
                    <a:pt x="808" y="116"/>
                  </a:lnTo>
                  <a:lnTo>
                    <a:pt x="887" y="94"/>
                  </a:lnTo>
                  <a:lnTo>
                    <a:pt x="963" y="75"/>
                  </a:lnTo>
                  <a:lnTo>
                    <a:pt x="1032" y="58"/>
                  </a:lnTo>
                  <a:lnTo>
                    <a:pt x="1096" y="43"/>
                  </a:lnTo>
                  <a:lnTo>
                    <a:pt x="1153" y="32"/>
                  </a:lnTo>
                  <a:lnTo>
                    <a:pt x="1204" y="21"/>
                  </a:lnTo>
                  <a:lnTo>
                    <a:pt x="1247" y="13"/>
                  </a:lnTo>
                  <a:lnTo>
                    <a:pt x="1282" y="7"/>
                  </a:lnTo>
                  <a:lnTo>
                    <a:pt x="1310" y="2"/>
                  </a:lnTo>
                  <a:lnTo>
                    <a:pt x="1329" y="0"/>
                  </a:lnTo>
                  <a:lnTo>
                    <a:pt x="1337" y="0"/>
                  </a:lnTo>
                  <a:close/>
                </a:path>
              </a:pathLst>
            </a:custGeom>
            <a:solidFill>
              <a:srgbClr val="57687B"/>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21" name="Google Shape;221;p22"/>
            <p:cNvSpPr/>
            <p:nvPr/>
          </p:nvSpPr>
          <p:spPr>
            <a:xfrm>
              <a:off x="4205" y="1260"/>
              <a:ext cx="1464" cy="625"/>
            </a:xfrm>
            <a:custGeom>
              <a:rect b="b" l="l" r="r" t="t"/>
              <a:pathLst>
                <a:path extrusionOk="0" h="625" w="1464">
                  <a:moveTo>
                    <a:pt x="1337" y="0"/>
                  </a:moveTo>
                  <a:lnTo>
                    <a:pt x="1368" y="0"/>
                  </a:lnTo>
                  <a:lnTo>
                    <a:pt x="1396" y="7"/>
                  </a:lnTo>
                  <a:lnTo>
                    <a:pt x="1422" y="22"/>
                  </a:lnTo>
                  <a:lnTo>
                    <a:pt x="1443" y="42"/>
                  </a:lnTo>
                  <a:lnTo>
                    <a:pt x="1457" y="67"/>
                  </a:lnTo>
                  <a:lnTo>
                    <a:pt x="1464" y="98"/>
                  </a:lnTo>
                  <a:lnTo>
                    <a:pt x="1464" y="128"/>
                  </a:lnTo>
                  <a:lnTo>
                    <a:pt x="1457" y="156"/>
                  </a:lnTo>
                  <a:lnTo>
                    <a:pt x="1443" y="182"/>
                  </a:lnTo>
                  <a:lnTo>
                    <a:pt x="1422" y="203"/>
                  </a:lnTo>
                  <a:lnTo>
                    <a:pt x="1396" y="217"/>
                  </a:lnTo>
                  <a:lnTo>
                    <a:pt x="1367" y="225"/>
                  </a:lnTo>
                  <a:lnTo>
                    <a:pt x="1361" y="226"/>
                  </a:lnTo>
                  <a:lnTo>
                    <a:pt x="1346" y="229"/>
                  </a:lnTo>
                  <a:lnTo>
                    <a:pt x="1321" y="232"/>
                  </a:lnTo>
                  <a:lnTo>
                    <a:pt x="1289" y="238"/>
                  </a:lnTo>
                  <a:lnTo>
                    <a:pt x="1250" y="245"/>
                  </a:lnTo>
                  <a:lnTo>
                    <a:pt x="1201" y="255"/>
                  </a:lnTo>
                  <a:lnTo>
                    <a:pt x="1147" y="267"/>
                  </a:lnTo>
                  <a:lnTo>
                    <a:pt x="1087" y="280"/>
                  </a:lnTo>
                  <a:lnTo>
                    <a:pt x="1022" y="296"/>
                  </a:lnTo>
                  <a:lnTo>
                    <a:pt x="950" y="315"/>
                  </a:lnTo>
                  <a:lnTo>
                    <a:pt x="874" y="336"/>
                  </a:lnTo>
                  <a:lnTo>
                    <a:pt x="795" y="359"/>
                  </a:lnTo>
                  <a:lnTo>
                    <a:pt x="712" y="387"/>
                  </a:lnTo>
                  <a:lnTo>
                    <a:pt x="626" y="416"/>
                  </a:lnTo>
                  <a:lnTo>
                    <a:pt x="537" y="448"/>
                  </a:lnTo>
                  <a:lnTo>
                    <a:pt x="446" y="485"/>
                  </a:lnTo>
                  <a:lnTo>
                    <a:pt x="354" y="523"/>
                  </a:lnTo>
                  <a:lnTo>
                    <a:pt x="260" y="566"/>
                  </a:lnTo>
                  <a:lnTo>
                    <a:pt x="167" y="612"/>
                  </a:lnTo>
                  <a:lnTo>
                    <a:pt x="141" y="622"/>
                  </a:lnTo>
                  <a:lnTo>
                    <a:pt x="114" y="625"/>
                  </a:lnTo>
                  <a:lnTo>
                    <a:pt x="89" y="622"/>
                  </a:lnTo>
                  <a:lnTo>
                    <a:pt x="66" y="615"/>
                  </a:lnTo>
                  <a:lnTo>
                    <a:pt x="46" y="601"/>
                  </a:lnTo>
                  <a:lnTo>
                    <a:pt x="27" y="584"/>
                  </a:lnTo>
                  <a:lnTo>
                    <a:pt x="12" y="562"/>
                  </a:lnTo>
                  <a:lnTo>
                    <a:pt x="3" y="537"/>
                  </a:lnTo>
                  <a:lnTo>
                    <a:pt x="0" y="512"/>
                  </a:lnTo>
                  <a:lnTo>
                    <a:pt x="2" y="488"/>
                  </a:lnTo>
                  <a:lnTo>
                    <a:pt x="11" y="464"/>
                  </a:lnTo>
                  <a:lnTo>
                    <a:pt x="22" y="442"/>
                  </a:lnTo>
                  <a:lnTo>
                    <a:pt x="40" y="423"/>
                  </a:lnTo>
                  <a:lnTo>
                    <a:pt x="62" y="409"/>
                  </a:lnTo>
                  <a:lnTo>
                    <a:pt x="161" y="359"/>
                  </a:lnTo>
                  <a:lnTo>
                    <a:pt x="260" y="315"/>
                  </a:lnTo>
                  <a:lnTo>
                    <a:pt x="357" y="273"/>
                  </a:lnTo>
                  <a:lnTo>
                    <a:pt x="453" y="235"/>
                  </a:lnTo>
                  <a:lnTo>
                    <a:pt x="547" y="201"/>
                  </a:lnTo>
                  <a:lnTo>
                    <a:pt x="637" y="169"/>
                  </a:lnTo>
                  <a:lnTo>
                    <a:pt x="725" y="142"/>
                  </a:lnTo>
                  <a:lnTo>
                    <a:pt x="808" y="117"/>
                  </a:lnTo>
                  <a:lnTo>
                    <a:pt x="887" y="95"/>
                  </a:lnTo>
                  <a:lnTo>
                    <a:pt x="963" y="74"/>
                  </a:lnTo>
                  <a:lnTo>
                    <a:pt x="1032" y="58"/>
                  </a:lnTo>
                  <a:lnTo>
                    <a:pt x="1096" y="44"/>
                  </a:lnTo>
                  <a:lnTo>
                    <a:pt x="1153" y="32"/>
                  </a:lnTo>
                  <a:lnTo>
                    <a:pt x="1204" y="22"/>
                  </a:lnTo>
                  <a:lnTo>
                    <a:pt x="1247" y="13"/>
                  </a:lnTo>
                  <a:lnTo>
                    <a:pt x="1282" y="7"/>
                  </a:lnTo>
                  <a:lnTo>
                    <a:pt x="1310" y="3"/>
                  </a:lnTo>
                  <a:lnTo>
                    <a:pt x="1329" y="0"/>
                  </a:lnTo>
                  <a:lnTo>
                    <a:pt x="1337" y="0"/>
                  </a:lnTo>
                  <a:close/>
                </a:path>
              </a:pathLst>
            </a:custGeom>
            <a:solidFill>
              <a:srgbClr val="57687B"/>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23"/>
          <p:cNvSpPr txBox="1"/>
          <p:nvPr>
            <p:ph type="title"/>
          </p:nvPr>
        </p:nvSpPr>
        <p:spPr>
          <a:xfrm>
            <a:off x="285750" y="375662"/>
            <a:ext cx="8415300" cy="3351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1F51A4"/>
              </a:buClr>
              <a:buSzPts val="1900"/>
              <a:buFont typeface="Quattrocento Sans"/>
              <a:buNone/>
            </a:pPr>
            <a:r>
              <a:rPr lang="en" sz="3600">
                <a:solidFill>
                  <a:srgbClr val="616262"/>
                </a:solidFill>
                <a:latin typeface="Lato"/>
                <a:ea typeface="Lato"/>
                <a:cs typeface="Lato"/>
                <a:sym typeface="Lato"/>
              </a:rPr>
              <a:t>Data Summary</a:t>
            </a:r>
            <a:endParaRPr sz="3600">
              <a:solidFill>
                <a:srgbClr val="616262"/>
              </a:solidFill>
              <a:latin typeface="Lato"/>
              <a:ea typeface="Lato"/>
              <a:cs typeface="Lato"/>
              <a:sym typeface="Lato"/>
            </a:endParaRPr>
          </a:p>
        </p:txBody>
      </p:sp>
      <p:sp>
        <p:nvSpPr>
          <p:cNvPr id="227" name="Google Shape;227;p23"/>
          <p:cNvSpPr/>
          <p:nvPr/>
        </p:nvSpPr>
        <p:spPr>
          <a:xfrm>
            <a:off x="683114" y="943999"/>
            <a:ext cx="4355700" cy="623100"/>
          </a:xfrm>
          <a:prstGeom prst="roundRect">
            <a:avLst>
              <a:gd fmla="val 4520" name="adj"/>
            </a:avLst>
          </a:prstGeom>
          <a:solidFill>
            <a:srgbClr val="F9F9F9"/>
          </a:solidFill>
          <a:ln cap="flat" cmpd="sng" w="9525">
            <a:solidFill>
              <a:srgbClr val="D9D9D9"/>
            </a:solidFill>
            <a:prstDash val="solid"/>
            <a:round/>
            <a:headEnd len="sm" w="sm" type="none"/>
            <a:tailEnd len="sm" w="sm" type="none"/>
          </a:ln>
        </p:spPr>
        <p:txBody>
          <a:bodyPr anchorCtr="0" anchor="t" bIns="180000" lIns="180000" spcFirstLastPara="1" rIns="180000" wrap="square" tIns="180000">
            <a:noAutofit/>
          </a:bodyPr>
          <a:lstStyle/>
          <a:p>
            <a:pPr indent="0" lvl="0" marL="0" marR="0" rtl="0" algn="l">
              <a:lnSpc>
                <a:spcPct val="90000"/>
              </a:lnSpc>
              <a:spcBef>
                <a:spcPts val="0"/>
              </a:spcBef>
              <a:spcAft>
                <a:spcPts val="0"/>
              </a:spcAft>
              <a:buNone/>
            </a:pPr>
            <a:r>
              <a:t/>
            </a:r>
            <a:endParaRPr b="1" sz="1200">
              <a:solidFill>
                <a:srgbClr val="434343"/>
              </a:solidFill>
              <a:latin typeface="Quattrocento Sans"/>
              <a:ea typeface="Quattrocento Sans"/>
              <a:cs typeface="Quattrocento Sans"/>
              <a:sym typeface="Quattrocento Sans"/>
            </a:endParaRPr>
          </a:p>
          <a:p>
            <a:pPr indent="0" lvl="0" marL="0" marR="0" rtl="0" algn="l">
              <a:lnSpc>
                <a:spcPct val="90000"/>
              </a:lnSpc>
              <a:spcBef>
                <a:spcPts val="0"/>
              </a:spcBef>
              <a:spcAft>
                <a:spcPts val="0"/>
              </a:spcAft>
              <a:buNone/>
            </a:pPr>
            <a:r>
              <a:rPr b="1" lang="en" sz="1200">
                <a:solidFill>
                  <a:srgbClr val="434343"/>
                </a:solidFill>
                <a:latin typeface="Quattrocento Sans"/>
                <a:ea typeface="Quattrocento Sans"/>
                <a:cs typeface="Quattrocento Sans"/>
                <a:sym typeface="Quattrocento Sans"/>
              </a:rPr>
              <a:t>Human labeled wikipedia comments</a:t>
            </a:r>
            <a:endParaRPr b="1" sz="1200">
              <a:solidFill>
                <a:srgbClr val="434343"/>
              </a:solidFill>
              <a:latin typeface="Quattrocento Sans"/>
              <a:ea typeface="Quattrocento Sans"/>
              <a:cs typeface="Quattrocento Sans"/>
              <a:sym typeface="Quattrocento Sans"/>
            </a:endParaRPr>
          </a:p>
        </p:txBody>
      </p:sp>
      <p:sp>
        <p:nvSpPr>
          <p:cNvPr id="228" name="Google Shape;228;p23"/>
          <p:cNvSpPr/>
          <p:nvPr/>
        </p:nvSpPr>
        <p:spPr>
          <a:xfrm>
            <a:off x="588650" y="851201"/>
            <a:ext cx="979500" cy="330900"/>
          </a:xfrm>
          <a:prstGeom prst="roundRect">
            <a:avLst>
              <a:gd fmla="val 16667" name="adj"/>
            </a:avLst>
          </a:prstGeom>
          <a:solidFill>
            <a:srgbClr val="57687B"/>
          </a:solidFill>
          <a:ln>
            <a:noFill/>
          </a:ln>
        </p:spPr>
        <p:txBody>
          <a:bodyPr anchorCtr="0" anchor="t" bIns="91425" lIns="91425" spcFirstLastPara="1" rIns="91425" wrap="square" tIns="91425">
            <a:noAutofit/>
          </a:bodyPr>
          <a:lstStyle/>
          <a:p>
            <a:pPr indent="0" lvl="0" marL="0" marR="0" rtl="0" algn="l">
              <a:lnSpc>
                <a:spcPct val="200000"/>
              </a:lnSpc>
              <a:spcBef>
                <a:spcPts val="0"/>
              </a:spcBef>
              <a:spcAft>
                <a:spcPts val="0"/>
              </a:spcAft>
              <a:buNone/>
            </a:pPr>
            <a:r>
              <a:rPr b="1" lang="en" sz="1100">
                <a:solidFill>
                  <a:srgbClr val="F4F4F4"/>
                </a:solidFill>
                <a:latin typeface="Quattrocento Sans"/>
                <a:ea typeface="Quattrocento Sans"/>
                <a:cs typeface="Quattrocento Sans"/>
                <a:sym typeface="Quattrocento Sans"/>
              </a:rPr>
              <a:t>RELEVANCE</a:t>
            </a:r>
            <a:endParaRPr b="1" sz="1100">
              <a:solidFill>
                <a:srgbClr val="F4F4F4"/>
              </a:solidFill>
              <a:latin typeface="Quattrocento Sans"/>
              <a:ea typeface="Quattrocento Sans"/>
              <a:cs typeface="Quattrocento Sans"/>
              <a:sym typeface="Quattrocento Sans"/>
            </a:endParaRPr>
          </a:p>
        </p:txBody>
      </p:sp>
      <p:sp>
        <p:nvSpPr>
          <p:cNvPr id="229" name="Google Shape;229;p23"/>
          <p:cNvSpPr/>
          <p:nvPr/>
        </p:nvSpPr>
        <p:spPr>
          <a:xfrm>
            <a:off x="683114" y="1792641"/>
            <a:ext cx="4355700" cy="623100"/>
          </a:xfrm>
          <a:prstGeom prst="roundRect">
            <a:avLst>
              <a:gd fmla="val 4520" name="adj"/>
            </a:avLst>
          </a:prstGeom>
          <a:solidFill>
            <a:srgbClr val="F9F9F9"/>
          </a:solidFill>
          <a:ln cap="flat" cmpd="sng" w="9525">
            <a:solidFill>
              <a:srgbClr val="D9D9D9"/>
            </a:solidFill>
            <a:prstDash val="solid"/>
            <a:round/>
            <a:headEnd len="sm" w="sm" type="none"/>
            <a:tailEnd len="sm" w="sm" type="none"/>
          </a:ln>
        </p:spPr>
        <p:txBody>
          <a:bodyPr anchorCtr="0" anchor="t" bIns="180000" lIns="180000" spcFirstLastPara="1" rIns="180000" wrap="square" tIns="180000">
            <a:noAutofit/>
          </a:bodyPr>
          <a:lstStyle/>
          <a:p>
            <a:pPr indent="0" lvl="0" marL="0" rtl="0" algn="l">
              <a:lnSpc>
                <a:spcPct val="90000"/>
              </a:lnSpc>
              <a:spcBef>
                <a:spcPts val="0"/>
              </a:spcBef>
              <a:spcAft>
                <a:spcPts val="0"/>
              </a:spcAft>
              <a:buClr>
                <a:srgbClr val="000000"/>
              </a:buClr>
              <a:buSzPts val="1100"/>
              <a:buFont typeface="Arial"/>
              <a:buNone/>
            </a:pPr>
            <a:r>
              <a:t/>
            </a:r>
            <a:endParaRPr b="1" sz="1200">
              <a:solidFill>
                <a:srgbClr val="434343"/>
              </a:solidFill>
              <a:latin typeface="Quattrocento Sans"/>
              <a:ea typeface="Quattrocento Sans"/>
              <a:cs typeface="Quattrocento Sans"/>
              <a:sym typeface="Quattrocento Sans"/>
            </a:endParaRPr>
          </a:p>
          <a:p>
            <a:pPr indent="0" lvl="0" marL="0" rtl="0" algn="l">
              <a:lnSpc>
                <a:spcPct val="90000"/>
              </a:lnSpc>
              <a:spcBef>
                <a:spcPts val="0"/>
              </a:spcBef>
              <a:spcAft>
                <a:spcPts val="0"/>
              </a:spcAft>
              <a:buClr>
                <a:srgbClr val="000000"/>
              </a:buClr>
              <a:buSzPts val="1100"/>
              <a:buFont typeface="Arial"/>
              <a:buNone/>
            </a:pPr>
            <a:r>
              <a:rPr b="1" lang="en" sz="1200">
                <a:solidFill>
                  <a:srgbClr val="434343"/>
                </a:solidFill>
                <a:latin typeface="Quattrocento Sans"/>
                <a:ea typeface="Quattrocento Sans"/>
                <a:cs typeface="Quattrocento Sans"/>
                <a:sym typeface="Quattrocento Sans"/>
              </a:rPr>
              <a:t>Kaggle</a:t>
            </a:r>
            <a:endParaRPr b="1" sz="1200">
              <a:solidFill>
                <a:srgbClr val="434343"/>
              </a:solidFill>
              <a:latin typeface="Quattrocento Sans"/>
              <a:ea typeface="Quattrocento Sans"/>
              <a:cs typeface="Quattrocento Sans"/>
              <a:sym typeface="Quattrocento Sans"/>
            </a:endParaRPr>
          </a:p>
        </p:txBody>
      </p:sp>
      <p:sp>
        <p:nvSpPr>
          <p:cNvPr id="230" name="Google Shape;230;p23"/>
          <p:cNvSpPr/>
          <p:nvPr/>
        </p:nvSpPr>
        <p:spPr>
          <a:xfrm>
            <a:off x="683114" y="2591248"/>
            <a:ext cx="4355700" cy="623100"/>
          </a:xfrm>
          <a:prstGeom prst="roundRect">
            <a:avLst>
              <a:gd fmla="val 4520" name="adj"/>
            </a:avLst>
          </a:prstGeom>
          <a:solidFill>
            <a:srgbClr val="F9F9F9"/>
          </a:solidFill>
          <a:ln cap="flat" cmpd="sng" w="9525">
            <a:solidFill>
              <a:srgbClr val="D9D9D9"/>
            </a:solidFill>
            <a:prstDash val="solid"/>
            <a:round/>
            <a:headEnd len="sm" w="sm" type="none"/>
            <a:tailEnd len="sm" w="sm" type="none"/>
          </a:ln>
        </p:spPr>
        <p:txBody>
          <a:bodyPr anchorCtr="0" anchor="t" bIns="180000" lIns="180000" spcFirstLastPara="1" rIns="180000" wrap="square" tIns="180000">
            <a:noAutofit/>
          </a:bodyPr>
          <a:lstStyle/>
          <a:p>
            <a:pPr indent="0" lvl="0" marL="0" marR="0" rtl="0" algn="l">
              <a:lnSpc>
                <a:spcPct val="90000"/>
              </a:lnSpc>
              <a:spcBef>
                <a:spcPts val="0"/>
              </a:spcBef>
              <a:spcAft>
                <a:spcPts val="0"/>
              </a:spcAft>
              <a:buNone/>
            </a:pPr>
            <a:r>
              <a:t/>
            </a:r>
            <a:endParaRPr b="1" sz="1200">
              <a:solidFill>
                <a:srgbClr val="434343"/>
              </a:solidFill>
              <a:latin typeface="Quattrocento Sans"/>
              <a:ea typeface="Quattrocento Sans"/>
              <a:cs typeface="Quattrocento Sans"/>
              <a:sym typeface="Quattrocento Sans"/>
            </a:endParaRPr>
          </a:p>
          <a:p>
            <a:pPr indent="0" lvl="0" marL="0" marR="0" rtl="0" algn="l">
              <a:lnSpc>
                <a:spcPct val="90000"/>
              </a:lnSpc>
              <a:spcBef>
                <a:spcPts val="0"/>
              </a:spcBef>
              <a:spcAft>
                <a:spcPts val="0"/>
              </a:spcAft>
              <a:buNone/>
            </a:pPr>
            <a:r>
              <a:rPr b="1" lang="en" sz="1200">
                <a:solidFill>
                  <a:srgbClr val="434343"/>
                </a:solidFill>
                <a:latin typeface="Quattrocento Sans"/>
                <a:ea typeface="Quattrocento Sans"/>
                <a:cs typeface="Quattrocento Sans"/>
                <a:sym typeface="Quattrocento Sans"/>
              </a:rPr>
              <a:t>.csv </a:t>
            </a:r>
            <a:endParaRPr b="1" sz="1200">
              <a:solidFill>
                <a:srgbClr val="434343"/>
              </a:solidFill>
              <a:latin typeface="Quattrocento Sans"/>
              <a:ea typeface="Quattrocento Sans"/>
              <a:cs typeface="Quattrocento Sans"/>
              <a:sym typeface="Quattrocento Sans"/>
            </a:endParaRPr>
          </a:p>
          <a:p>
            <a:pPr indent="0" lvl="0" marL="0" marR="0" rtl="0" algn="l">
              <a:lnSpc>
                <a:spcPct val="90000"/>
              </a:lnSpc>
              <a:spcBef>
                <a:spcPts val="0"/>
              </a:spcBef>
              <a:spcAft>
                <a:spcPts val="0"/>
              </a:spcAft>
              <a:buNone/>
            </a:pPr>
            <a:r>
              <a:t/>
            </a:r>
            <a:endParaRPr b="1" sz="1200">
              <a:solidFill>
                <a:srgbClr val="434343"/>
              </a:solidFill>
              <a:latin typeface="Quattrocento Sans"/>
              <a:ea typeface="Quattrocento Sans"/>
              <a:cs typeface="Quattrocento Sans"/>
              <a:sym typeface="Quattrocento Sans"/>
            </a:endParaRPr>
          </a:p>
          <a:p>
            <a:pPr indent="0" lvl="0" marL="0" marR="0" rtl="0" algn="l">
              <a:lnSpc>
                <a:spcPct val="90000"/>
              </a:lnSpc>
              <a:spcBef>
                <a:spcPts val="0"/>
              </a:spcBef>
              <a:spcAft>
                <a:spcPts val="0"/>
              </a:spcAft>
              <a:buNone/>
            </a:pPr>
            <a:r>
              <a:t/>
            </a:r>
            <a:endParaRPr b="1" sz="1200">
              <a:solidFill>
                <a:srgbClr val="434343"/>
              </a:solidFill>
              <a:latin typeface="Quattrocento Sans"/>
              <a:ea typeface="Quattrocento Sans"/>
              <a:cs typeface="Quattrocento Sans"/>
              <a:sym typeface="Quattrocento Sans"/>
            </a:endParaRPr>
          </a:p>
        </p:txBody>
      </p:sp>
      <p:sp>
        <p:nvSpPr>
          <p:cNvPr id="231" name="Google Shape;231;p23"/>
          <p:cNvSpPr/>
          <p:nvPr/>
        </p:nvSpPr>
        <p:spPr>
          <a:xfrm>
            <a:off x="588650" y="1676514"/>
            <a:ext cx="792600" cy="330900"/>
          </a:xfrm>
          <a:prstGeom prst="roundRect">
            <a:avLst>
              <a:gd fmla="val 16667" name="adj"/>
            </a:avLst>
          </a:prstGeom>
          <a:solidFill>
            <a:srgbClr val="57687B"/>
          </a:solidFill>
          <a:ln>
            <a:noFill/>
          </a:ln>
        </p:spPr>
        <p:txBody>
          <a:bodyPr anchorCtr="0" anchor="t" bIns="91425" lIns="91425" spcFirstLastPara="1" rIns="91425" wrap="square" tIns="91425">
            <a:noAutofit/>
          </a:bodyPr>
          <a:lstStyle/>
          <a:p>
            <a:pPr indent="0" lvl="0" marL="0" marR="0" rtl="0" algn="l">
              <a:lnSpc>
                <a:spcPct val="200000"/>
              </a:lnSpc>
              <a:spcBef>
                <a:spcPts val="0"/>
              </a:spcBef>
              <a:spcAft>
                <a:spcPts val="0"/>
              </a:spcAft>
              <a:buNone/>
            </a:pPr>
            <a:r>
              <a:rPr b="1" lang="en" sz="1100">
                <a:solidFill>
                  <a:srgbClr val="F4F4F4"/>
                </a:solidFill>
                <a:latin typeface="Quattrocento Sans"/>
                <a:ea typeface="Quattrocento Sans"/>
                <a:cs typeface="Quattrocento Sans"/>
                <a:sym typeface="Quattrocento Sans"/>
              </a:rPr>
              <a:t>SOURCE</a:t>
            </a:r>
            <a:endParaRPr b="1" sz="1100">
              <a:solidFill>
                <a:srgbClr val="F4F4F4"/>
              </a:solidFill>
              <a:latin typeface="Quattrocento Sans"/>
              <a:ea typeface="Quattrocento Sans"/>
              <a:cs typeface="Quattrocento Sans"/>
              <a:sym typeface="Quattrocento Sans"/>
            </a:endParaRPr>
          </a:p>
        </p:txBody>
      </p:sp>
      <p:sp>
        <p:nvSpPr>
          <p:cNvPr id="232" name="Google Shape;232;p23"/>
          <p:cNvSpPr/>
          <p:nvPr/>
        </p:nvSpPr>
        <p:spPr>
          <a:xfrm>
            <a:off x="588650" y="2498441"/>
            <a:ext cx="792600" cy="330900"/>
          </a:xfrm>
          <a:prstGeom prst="roundRect">
            <a:avLst>
              <a:gd fmla="val 16667" name="adj"/>
            </a:avLst>
          </a:prstGeom>
          <a:solidFill>
            <a:srgbClr val="57687B"/>
          </a:solidFill>
          <a:ln>
            <a:noFill/>
          </a:ln>
        </p:spPr>
        <p:txBody>
          <a:bodyPr anchorCtr="0" anchor="t" bIns="91425" lIns="91425" spcFirstLastPara="1" rIns="91425" wrap="square" tIns="91425">
            <a:noAutofit/>
          </a:bodyPr>
          <a:lstStyle/>
          <a:p>
            <a:pPr indent="0" lvl="0" marL="0" marR="0" rtl="0" algn="l">
              <a:lnSpc>
                <a:spcPct val="200000"/>
              </a:lnSpc>
              <a:spcBef>
                <a:spcPts val="0"/>
              </a:spcBef>
              <a:spcAft>
                <a:spcPts val="0"/>
              </a:spcAft>
              <a:buNone/>
            </a:pPr>
            <a:r>
              <a:rPr b="1" lang="en" sz="1100">
                <a:solidFill>
                  <a:srgbClr val="F4F4F4"/>
                </a:solidFill>
                <a:latin typeface="Quattrocento Sans"/>
                <a:ea typeface="Quattrocento Sans"/>
                <a:cs typeface="Quattrocento Sans"/>
                <a:sym typeface="Quattrocento Sans"/>
              </a:rPr>
              <a:t>FORMAT</a:t>
            </a:r>
            <a:endParaRPr b="1" sz="1100">
              <a:solidFill>
                <a:srgbClr val="F4F4F4"/>
              </a:solidFill>
              <a:latin typeface="Quattrocento Sans"/>
              <a:ea typeface="Quattrocento Sans"/>
              <a:cs typeface="Quattrocento Sans"/>
              <a:sym typeface="Quattrocento Sans"/>
            </a:endParaRPr>
          </a:p>
        </p:txBody>
      </p:sp>
      <p:sp>
        <p:nvSpPr>
          <p:cNvPr id="233" name="Google Shape;233;p23"/>
          <p:cNvSpPr/>
          <p:nvPr/>
        </p:nvSpPr>
        <p:spPr>
          <a:xfrm>
            <a:off x="683114" y="3380124"/>
            <a:ext cx="4355700" cy="623100"/>
          </a:xfrm>
          <a:prstGeom prst="roundRect">
            <a:avLst>
              <a:gd fmla="val 4520" name="adj"/>
            </a:avLst>
          </a:prstGeom>
          <a:solidFill>
            <a:srgbClr val="F9F9F9"/>
          </a:solidFill>
          <a:ln cap="flat" cmpd="sng" w="9525">
            <a:solidFill>
              <a:srgbClr val="D9D9D9"/>
            </a:solidFill>
            <a:prstDash val="solid"/>
            <a:round/>
            <a:headEnd len="sm" w="sm" type="none"/>
            <a:tailEnd len="sm" w="sm" type="none"/>
          </a:ln>
        </p:spPr>
        <p:txBody>
          <a:bodyPr anchorCtr="0" anchor="t" bIns="180000" lIns="180000" spcFirstLastPara="1" rIns="180000" wrap="square" tIns="274300">
            <a:noAutofit/>
          </a:bodyPr>
          <a:lstStyle/>
          <a:p>
            <a:pPr indent="0" lvl="0" marL="0" rtl="0" algn="l">
              <a:lnSpc>
                <a:spcPct val="90000"/>
              </a:lnSpc>
              <a:spcBef>
                <a:spcPts val="0"/>
              </a:spcBef>
              <a:spcAft>
                <a:spcPts val="0"/>
              </a:spcAft>
              <a:buNone/>
            </a:pPr>
            <a:r>
              <a:rPr b="1" lang="en" sz="1200">
                <a:solidFill>
                  <a:srgbClr val="434343"/>
                </a:solidFill>
                <a:latin typeface="Quattrocento Sans"/>
                <a:ea typeface="Quattrocento Sans"/>
                <a:cs typeface="Quattrocento Sans"/>
                <a:sym typeface="Quattrocento Sans"/>
              </a:rPr>
              <a:t>160,000</a:t>
            </a:r>
            <a:r>
              <a:rPr b="1" lang="en" sz="1200">
                <a:solidFill>
                  <a:srgbClr val="434343"/>
                </a:solidFill>
                <a:latin typeface="Quattrocento Sans"/>
                <a:ea typeface="Quattrocento Sans"/>
                <a:cs typeface="Quattrocento Sans"/>
                <a:sym typeface="Quattrocento Sans"/>
              </a:rPr>
              <a:t> records and 8 variables (each record represents 1 comment) </a:t>
            </a:r>
            <a:endParaRPr b="1" sz="1200">
              <a:solidFill>
                <a:srgbClr val="434343"/>
              </a:solidFill>
              <a:latin typeface="Quattrocento Sans"/>
              <a:ea typeface="Quattrocento Sans"/>
              <a:cs typeface="Quattrocento Sans"/>
              <a:sym typeface="Quattrocento Sans"/>
            </a:endParaRPr>
          </a:p>
        </p:txBody>
      </p:sp>
      <p:sp>
        <p:nvSpPr>
          <p:cNvPr id="234" name="Google Shape;234;p23"/>
          <p:cNvSpPr/>
          <p:nvPr/>
        </p:nvSpPr>
        <p:spPr>
          <a:xfrm>
            <a:off x="588650" y="3263997"/>
            <a:ext cx="1095600" cy="330900"/>
          </a:xfrm>
          <a:prstGeom prst="roundRect">
            <a:avLst>
              <a:gd fmla="val 16667" name="adj"/>
            </a:avLst>
          </a:prstGeom>
          <a:solidFill>
            <a:srgbClr val="57687B"/>
          </a:solidFill>
          <a:ln>
            <a:noFill/>
          </a:ln>
        </p:spPr>
        <p:txBody>
          <a:bodyPr anchorCtr="0" anchor="t" bIns="91425" lIns="91425" spcFirstLastPara="1" rIns="91425" wrap="square" tIns="91425">
            <a:noAutofit/>
          </a:bodyPr>
          <a:lstStyle/>
          <a:p>
            <a:pPr indent="0" lvl="0" marL="0" marR="0" rtl="0" algn="l">
              <a:lnSpc>
                <a:spcPct val="200000"/>
              </a:lnSpc>
              <a:spcBef>
                <a:spcPts val="0"/>
              </a:spcBef>
              <a:spcAft>
                <a:spcPts val="0"/>
              </a:spcAft>
              <a:buNone/>
            </a:pPr>
            <a:r>
              <a:rPr b="1" lang="en" sz="1100">
                <a:solidFill>
                  <a:srgbClr val="F4F4F4"/>
                </a:solidFill>
                <a:latin typeface="Quattrocento Sans"/>
                <a:ea typeface="Quattrocento Sans"/>
                <a:cs typeface="Quattrocento Sans"/>
                <a:sym typeface="Quattrocento Sans"/>
              </a:rPr>
              <a:t>DESCRIPTION</a:t>
            </a:r>
            <a:endParaRPr b="1" sz="1100">
              <a:solidFill>
                <a:srgbClr val="F4F4F4"/>
              </a:solidFill>
              <a:latin typeface="Quattrocento Sans"/>
              <a:ea typeface="Quattrocento Sans"/>
              <a:cs typeface="Quattrocento Sans"/>
              <a:sym typeface="Quattrocento Sans"/>
            </a:endParaRPr>
          </a:p>
        </p:txBody>
      </p:sp>
      <p:sp>
        <p:nvSpPr>
          <p:cNvPr id="235" name="Google Shape;235;p23"/>
          <p:cNvSpPr/>
          <p:nvPr/>
        </p:nvSpPr>
        <p:spPr>
          <a:xfrm>
            <a:off x="683114" y="4211218"/>
            <a:ext cx="4355700" cy="623100"/>
          </a:xfrm>
          <a:prstGeom prst="roundRect">
            <a:avLst>
              <a:gd fmla="val 4520" name="adj"/>
            </a:avLst>
          </a:prstGeom>
          <a:solidFill>
            <a:srgbClr val="F9F9F9"/>
          </a:solidFill>
          <a:ln cap="flat" cmpd="sng" w="9525">
            <a:solidFill>
              <a:srgbClr val="D9D9D9"/>
            </a:solidFill>
            <a:prstDash val="solid"/>
            <a:round/>
            <a:headEnd len="sm" w="sm" type="none"/>
            <a:tailEnd len="sm" w="sm" type="none"/>
          </a:ln>
        </p:spPr>
        <p:txBody>
          <a:bodyPr anchorCtr="0" anchor="t" bIns="180000" lIns="180000" spcFirstLastPara="1" rIns="180000" wrap="square" tIns="180000">
            <a:noAutofit/>
          </a:bodyPr>
          <a:lstStyle/>
          <a:p>
            <a:pPr indent="0" lvl="0" marL="0" marR="0" rtl="0" algn="l">
              <a:lnSpc>
                <a:spcPct val="90000"/>
              </a:lnSpc>
              <a:spcBef>
                <a:spcPts val="0"/>
              </a:spcBef>
              <a:spcAft>
                <a:spcPts val="0"/>
              </a:spcAft>
              <a:buNone/>
            </a:pPr>
            <a:r>
              <a:t/>
            </a:r>
            <a:endParaRPr b="1" sz="1200">
              <a:solidFill>
                <a:srgbClr val="434343"/>
              </a:solidFill>
              <a:latin typeface="Quattrocento Sans"/>
              <a:ea typeface="Quattrocento Sans"/>
              <a:cs typeface="Quattrocento Sans"/>
              <a:sym typeface="Quattrocento Sans"/>
            </a:endParaRPr>
          </a:p>
          <a:p>
            <a:pPr indent="0" lvl="0" marL="0" marR="0" rtl="0" algn="l">
              <a:lnSpc>
                <a:spcPct val="90000"/>
              </a:lnSpc>
              <a:spcBef>
                <a:spcPts val="0"/>
              </a:spcBef>
              <a:spcAft>
                <a:spcPts val="0"/>
              </a:spcAft>
              <a:buNone/>
            </a:pPr>
            <a:r>
              <a:rPr b="1" lang="en" sz="1200">
                <a:solidFill>
                  <a:srgbClr val="434343"/>
                </a:solidFill>
                <a:latin typeface="Quattrocento Sans"/>
                <a:ea typeface="Quattrocento Sans"/>
                <a:cs typeface="Quattrocento Sans"/>
                <a:sym typeface="Quattrocento Sans"/>
              </a:rPr>
              <a:t>2017</a:t>
            </a:r>
            <a:endParaRPr b="1" sz="1200">
              <a:solidFill>
                <a:srgbClr val="434343"/>
              </a:solidFill>
              <a:latin typeface="Quattrocento Sans"/>
              <a:ea typeface="Quattrocento Sans"/>
              <a:cs typeface="Quattrocento Sans"/>
              <a:sym typeface="Quattrocento Sans"/>
            </a:endParaRPr>
          </a:p>
        </p:txBody>
      </p:sp>
      <p:sp>
        <p:nvSpPr>
          <p:cNvPr id="236" name="Google Shape;236;p23"/>
          <p:cNvSpPr/>
          <p:nvPr/>
        </p:nvSpPr>
        <p:spPr>
          <a:xfrm>
            <a:off x="588650" y="4118420"/>
            <a:ext cx="1282200" cy="330900"/>
          </a:xfrm>
          <a:prstGeom prst="roundRect">
            <a:avLst>
              <a:gd fmla="val 16667" name="adj"/>
            </a:avLst>
          </a:prstGeom>
          <a:solidFill>
            <a:srgbClr val="57687B"/>
          </a:solidFill>
          <a:ln>
            <a:noFill/>
          </a:ln>
        </p:spPr>
        <p:txBody>
          <a:bodyPr anchorCtr="0" anchor="t" bIns="91425" lIns="91425" spcFirstLastPara="1" rIns="91425" wrap="square" tIns="91425">
            <a:noAutofit/>
          </a:bodyPr>
          <a:lstStyle/>
          <a:p>
            <a:pPr indent="0" lvl="0" marL="0" marR="0" rtl="0" algn="l">
              <a:lnSpc>
                <a:spcPct val="200000"/>
              </a:lnSpc>
              <a:spcBef>
                <a:spcPts val="0"/>
              </a:spcBef>
              <a:spcAft>
                <a:spcPts val="0"/>
              </a:spcAft>
              <a:buNone/>
            </a:pPr>
            <a:r>
              <a:rPr b="1" lang="en" sz="1100">
                <a:solidFill>
                  <a:srgbClr val="F4F4F4"/>
                </a:solidFill>
                <a:latin typeface="Quattrocento Sans"/>
                <a:ea typeface="Quattrocento Sans"/>
                <a:cs typeface="Quattrocento Sans"/>
                <a:sym typeface="Quattrocento Sans"/>
              </a:rPr>
              <a:t>LAST UPDATED</a:t>
            </a:r>
            <a:endParaRPr b="1" sz="1100">
              <a:solidFill>
                <a:srgbClr val="F4F4F4"/>
              </a:solidFill>
              <a:latin typeface="Quattrocento Sans"/>
              <a:ea typeface="Quattrocento Sans"/>
              <a:cs typeface="Quattrocento Sans"/>
              <a:sym typeface="Quattrocento Sans"/>
            </a:endParaRPr>
          </a:p>
        </p:txBody>
      </p:sp>
      <p:sp>
        <p:nvSpPr>
          <p:cNvPr id="237" name="Google Shape;237;p23"/>
          <p:cNvSpPr/>
          <p:nvPr/>
        </p:nvSpPr>
        <p:spPr>
          <a:xfrm>
            <a:off x="5423948" y="943990"/>
            <a:ext cx="2510100" cy="2730600"/>
          </a:xfrm>
          <a:prstGeom prst="roundRect">
            <a:avLst>
              <a:gd fmla="val 4520" name="adj"/>
            </a:avLst>
          </a:prstGeom>
          <a:solidFill>
            <a:srgbClr val="F9F9F9"/>
          </a:solidFill>
          <a:ln cap="flat" cmpd="sng" w="9525">
            <a:solidFill>
              <a:srgbClr val="D9D9D9"/>
            </a:solidFill>
            <a:prstDash val="solid"/>
            <a:round/>
            <a:headEnd len="sm" w="sm" type="none"/>
            <a:tailEnd len="sm" w="sm" type="none"/>
          </a:ln>
        </p:spPr>
        <p:txBody>
          <a:bodyPr anchorCtr="0" anchor="t" bIns="180000" lIns="180000" spcFirstLastPara="1" rIns="180000" wrap="square" tIns="180000">
            <a:noAutofit/>
          </a:bodyPr>
          <a:lstStyle/>
          <a:p>
            <a:pPr indent="0" lvl="0" marL="0" rtl="0" algn="l">
              <a:lnSpc>
                <a:spcPct val="150000"/>
              </a:lnSpc>
              <a:spcBef>
                <a:spcPts val="0"/>
              </a:spcBef>
              <a:spcAft>
                <a:spcPts val="0"/>
              </a:spcAft>
              <a:buClr>
                <a:srgbClr val="000000"/>
              </a:buClr>
              <a:buSzPts val="1100"/>
              <a:buFont typeface="Arial"/>
              <a:buNone/>
            </a:pPr>
            <a:r>
              <a:t/>
            </a:r>
            <a:endParaRPr b="1" sz="1800">
              <a:solidFill>
                <a:srgbClr val="434343"/>
              </a:solidFill>
              <a:latin typeface="Quattrocento Sans"/>
              <a:ea typeface="Quattrocento Sans"/>
              <a:cs typeface="Quattrocento Sans"/>
              <a:sym typeface="Quattrocento Sans"/>
            </a:endParaRPr>
          </a:p>
          <a:p>
            <a:pPr indent="-304800" lvl="0" marL="457200" rtl="0" algn="l">
              <a:lnSpc>
                <a:spcPct val="150000"/>
              </a:lnSpc>
              <a:spcBef>
                <a:spcPts val="0"/>
              </a:spcBef>
              <a:spcAft>
                <a:spcPts val="0"/>
              </a:spcAft>
              <a:buClr>
                <a:srgbClr val="434343"/>
              </a:buClr>
              <a:buSzPts val="1200"/>
              <a:buFont typeface="Quattrocento Sans"/>
              <a:buChar char="❏"/>
            </a:pPr>
            <a:r>
              <a:rPr b="1" lang="en" sz="1200">
                <a:solidFill>
                  <a:srgbClr val="434343"/>
                </a:solidFill>
                <a:latin typeface="Quattrocento Sans"/>
                <a:ea typeface="Quattrocento Sans"/>
                <a:cs typeface="Quattrocento Sans"/>
                <a:sym typeface="Quattrocento Sans"/>
              </a:rPr>
              <a:t>comment_text</a:t>
            </a:r>
            <a:endParaRPr b="1" sz="1200">
              <a:solidFill>
                <a:srgbClr val="434343"/>
              </a:solidFill>
              <a:latin typeface="Quattrocento Sans"/>
              <a:ea typeface="Quattrocento Sans"/>
              <a:cs typeface="Quattrocento Sans"/>
              <a:sym typeface="Quattrocento Sans"/>
            </a:endParaRPr>
          </a:p>
          <a:p>
            <a:pPr indent="-304800" lvl="0" marL="457200" rtl="0" algn="l">
              <a:lnSpc>
                <a:spcPct val="150000"/>
              </a:lnSpc>
              <a:spcBef>
                <a:spcPts val="0"/>
              </a:spcBef>
              <a:spcAft>
                <a:spcPts val="0"/>
              </a:spcAft>
              <a:buClr>
                <a:srgbClr val="434343"/>
              </a:buClr>
              <a:buSzPts val="1200"/>
              <a:buFont typeface="Quattrocento Sans"/>
              <a:buChar char="❏"/>
            </a:pPr>
            <a:r>
              <a:rPr b="1" lang="en" sz="1200">
                <a:solidFill>
                  <a:srgbClr val="434343"/>
                </a:solidFill>
                <a:latin typeface="Quattrocento Sans"/>
                <a:ea typeface="Quattrocento Sans"/>
                <a:cs typeface="Quattrocento Sans"/>
                <a:sym typeface="Quattrocento Sans"/>
              </a:rPr>
              <a:t>toxic</a:t>
            </a:r>
            <a:endParaRPr b="1" sz="1200">
              <a:solidFill>
                <a:srgbClr val="434343"/>
              </a:solidFill>
              <a:latin typeface="Quattrocento Sans"/>
              <a:ea typeface="Quattrocento Sans"/>
              <a:cs typeface="Quattrocento Sans"/>
              <a:sym typeface="Quattrocento Sans"/>
            </a:endParaRPr>
          </a:p>
          <a:p>
            <a:pPr indent="-304800" lvl="0" marL="457200" rtl="0" algn="l">
              <a:lnSpc>
                <a:spcPct val="150000"/>
              </a:lnSpc>
              <a:spcBef>
                <a:spcPts val="0"/>
              </a:spcBef>
              <a:spcAft>
                <a:spcPts val="0"/>
              </a:spcAft>
              <a:buClr>
                <a:srgbClr val="434343"/>
              </a:buClr>
              <a:buSzPts val="1200"/>
              <a:buFont typeface="Quattrocento Sans"/>
              <a:buChar char="❏"/>
            </a:pPr>
            <a:r>
              <a:rPr b="1" lang="en" sz="1200">
                <a:solidFill>
                  <a:srgbClr val="434343"/>
                </a:solidFill>
                <a:latin typeface="Quattrocento Sans"/>
                <a:ea typeface="Quattrocento Sans"/>
                <a:cs typeface="Quattrocento Sans"/>
                <a:sym typeface="Quattrocento Sans"/>
              </a:rPr>
              <a:t>severe_toxic</a:t>
            </a:r>
            <a:endParaRPr b="1" sz="1200">
              <a:solidFill>
                <a:srgbClr val="434343"/>
              </a:solidFill>
              <a:latin typeface="Quattrocento Sans"/>
              <a:ea typeface="Quattrocento Sans"/>
              <a:cs typeface="Quattrocento Sans"/>
              <a:sym typeface="Quattrocento Sans"/>
            </a:endParaRPr>
          </a:p>
          <a:p>
            <a:pPr indent="-304800" lvl="0" marL="457200" rtl="0" algn="l">
              <a:lnSpc>
                <a:spcPct val="150000"/>
              </a:lnSpc>
              <a:spcBef>
                <a:spcPts val="0"/>
              </a:spcBef>
              <a:spcAft>
                <a:spcPts val="0"/>
              </a:spcAft>
              <a:buClr>
                <a:srgbClr val="434343"/>
              </a:buClr>
              <a:buSzPts val="1200"/>
              <a:buFont typeface="Quattrocento Sans"/>
              <a:buChar char="❏"/>
            </a:pPr>
            <a:r>
              <a:rPr b="1" lang="en" sz="1200">
                <a:solidFill>
                  <a:srgbClr val="434343"/>
                </a:solidFill>
                <a:latin typeface="Quattrocento Sans"/>
                <a:ea typeface="Quattrocento Sans"/>
                <a:cs typeface="Quattrocento Sans"/>
                <a:sym typeface="Quattrocento Sans"/>
              </a:rPr>
              <a:t>obscene</a:t>
            </a:r>
            <a:endParaRPr b="1" sz="1200">
              <a:solidFill>
                <a:srgbClr val="434343"/>
              </a:solidFill>
              <a:latin typeface="Quattrocento Sans"/>
              <a:ea typeface="Quattrocento Sans"/>
              <a:cs typeface="Quattrocento Sans"/>
              <a:sym typeface="Quattrocento Sans"/>
            </a:endParaRPr>
          </a:p>
          <a:p>
            <a:pPr indent="-304800" lvl="0" marL="457200" rtl="0" algn="l">
              <a:lnSpc>
                <a:spcPct val="150000"/>
              </a:lnSpc>
              <a:spcBef>
                <a:spcPts val="0"/>
              </a:spcBef>
              <a:spcAft>
                <a:spcPts val="0"/>
              </a:spcAft>
              <a:buClr>
                <a:srgbClr val="434343"/>
              </a:buClr>
              <a:buSzPts val="1200"/>
              <a:buFont typeface="Quattrocento Sans"/>
              <a:buChar char="❏"/>
            </a:pPr>
            <a:r>
              <a:rPr b="1" lang="en" sz="1200">
                <a:solidFill>
                  <a:srgbClr val="434343"/>
                </a:solidFill>
                <a:latin typeface="Quattrocento Sans"/>
                <a:ea typeface="Quattrocento Sans"/>
                <a:cs typeface="Quattrocento Sans"/>
                <a:sym typeface="Quattrocento Sans"/>
              </a:rPr>
              <a:t>threat</a:t>
            </a:r>
            <a:endParaRPr b="1" sz="1200">
              <a:solidFill>
                <a:srgbClr val="434343"/>
              </a:solidFill>
              <a:latin typeface="Quattrocento Sans"/>
              <a:ea typeface="Quattrocento Sans"/>
              <a:cs typeface="Quattrocento Sans"/>
              <a:sym typeface="Quattrocento Sans"/>
            </a:endParaRPr>
          </a:p>
          <a:p>
            <a:pPr indent="-304800" lvl="0" marL="457200" rtl="0" algn="l">
              <a:lnSpc>
                <a:spcPct val="150000"/>
              </a:lnSpc>
              <a:spcBef>
                <a:spcPts val="0"/>
              </a:spcBef>
              <a:spcAft>
                <a:spcPts val="0"/>
              </a:spcAft>
              <a:buClr>
                <a:srgbClr val="434343"/>
              </a:buClr>
              <a:buSzPts val="1200"/>
              <a:buFont typeface="Quattrocento Sans"/>
              <a:buChar char="❏"/>
            </a:pPr>
            <a:r>
              <a:rPr b="1" lang="en" sz="1200">
                <a:solidFill>
                  <a:srgbClr val="434343"/>
                </a:solidFill>
                <a:latin typeface="Quattrocento Sans"/>
                <a:ea typeface="Quattrocento Sans"/>
                <a:cs typeface="Quattrocento Sans"/>
                <a:sym typeface="Quattrocento Sans"/>
              </a:rPr>
              <a:t>insult</a:t>
            </a:r>
            <a:endParaRPr b="1" sz="1200">
              <a:solidFill>
                <a:srgbClr val="434343"/>
              </a:solidFill>
              <a:latin typeface="Quattrocento Sans"/>
              <a:ea typeface="Quattrocento Sans"/>
              <a:cs typeface="Quattrocento Sans"/>
              <a:sym typeface="Quattrocento Sans"/>
            </a:endParaRPr>
          </a:p>
          <a:p>
            <a:pPr indent="-304800" lvl="0" marL="457200" rtl="0" algn="l">
              <a:lnSpc>
                <a:spcPct val="150000"/>
              </a:lnSpc>
              <a:spcBef>
                <a:spcPts val="0"/>
              </a:spcBef>
              <a:spcAft>
                <a:spcPts val="0"/>
              </a:spcAft>
              <a:buClr>
                <a:srgbClr val="434343"/>
              </a:buClr>
              <a:buSzPts val="1200"/>
              <a:buFont typeface="Quattrocento Sans"/>
              <a:buChar char="❏"/>
            </a:pPr>
            <a:r>
              <a:rPr b="1" lang="en" sz="1200">
                <a:solidFill>
                  <a:srgbClr val="434343"/>
                </a:solidFill>
                <a:latin typeface="Quattrocento Sans"/>
                <a:ea typeface="Quattrocento Sans"/>
                <a:cs typeface="Quattrocento Sans"/>
                <a:sym typeface="Quattrocento Sans"/>
              </a:rPr>
              <a:t>identity_hate</a:t>
            </a:r>
            <a:endParaRPr b="1" sz="1200">
              <a:solidFill>
                <a:srgbClr val="434343"/>
              </a:solidFill>
              <a:latin typeface="Quattrocento Sans"/>
              <a:ea typeface="Quattrocento Sans"/>
              <a:cs typeface="Quattrocento Sans"/>
              <a:sym typeface="Quattrocento Sans"/>
            </a:endParaRPr>
          </a:p>
          <a:p>
            <a:pPr indent="0" lvl="0" marL="0" rtl="0" algn="l">
              <a:lnSpc>
                <a:spcPct val="90000"/>
              </a:lnSpc>
              <a:spcBef>
                <a:spcPts val="0"/>
              </a:spcBef>
              <a:spcAft>
                <a:spcPts val="0"/>
              </a:spcAft>
              <a:buNone/>
            </a:pPr>
            <a:r>
              <a:t/>
            </a:r>
            <a:endParaRPr b="1" sz="1800">
              <a:solidFill>
                <a:srgbClr val="434343"/>
              </a:solidFill>
              <a:latin typeface="Quattrocento Sans"/>
              <a:ea typeface="Quattrocento Sans"/>
              <a:cs typeface="Quattrocento Sans"/>
              <a:sym typeface="Quattrocento Sans"/>
            </a:endParaRPr>
          </a:p>
        </p:txBody>
      </p:sp>
      <p:sp>
        <p:nvSpPr>
          <p:cNvPr id="238" name="Google Shape;238;p23"/>
          <p:cNvSpPr/>
          <p:nvPr/>
        </p:nvSpPr>
        <p:spPr>
          <a:xfrm>
            <a:off x="5311168" y="830675"/>
            <a:ext cx="1185600" cy="330900"/>
          </a:xfrm>
          <a:prstGeom prst="roundRect">
            <a:avLst>
              <a:gd fmla="val 16667" name="adj"/>
            </a:avLst>
          </a:prstGeom>
          <a:solidFill>
            <a:srgbClr val="57687B"/>
          </a:solidFill>
          <a:ln>
            <a:noFill/>
          </a:ln>
        </p:spPr>
        <p:txBody>
          <a:bodyPr anchorCtr="0" anchor="t" bIns="91425" lIns="91425" spcFirstLastPara="1" rIns="91425" wrap="square" tIns="91425">
            <a:noAutofit/>
          </a:bodyPr>
          <a:lstStyle/>
          <a:p>
            <a:pPr indent="0" lvl="0" marL="0" marR="0" rtl="0" algn="l">
              <a:lnSpc>
                <a:spcPct val="200000"/>
              </a:lnSpc>
              <a:spcBef>
                <a:spcPts val="0"/>
              </a:spcBef>
              <a:spcAft>
                <a:spcPts val="0"/>
              </a:spcAft>
              <a:buNone/>
            </a:pPr>
            <a:r>
              <a:rPr b="1" lang="en" sz="1100">
                <a:solidFill>
                  <a:srgbClr val="F4F4F4"/>
                </a:solidFill>
                <a:latin typeface="Quattrocento Sans"/>
                <a:ea typeface="Quattrocento Sans"/>
                <a:cs typeface="Quattrocento Sans"/>
                <a:sym typeface="Quattrocento Sans"/>
              </a:rPr>
              <a:t>KEY FEATURES</a:t>
            </a:r>
            <a:endParaRPr b="1" sz="1100">
              <a:solidFill>
                <a:srgbClr val="F4F4F4"/>
              </a:solidFill>
              <a:latin typeface="Quattrocento Sans"/>
              <a:ea typeface="Quattrocento Sans"/>
              <a:cs typeface="Quattrocento Sans"/>
              <a:sym typeface="Quattrocento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